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2" r:id="rId3"/>
    <p:sldId id="261" r:id="rId4"/>
    <p:sldId id="274" r:id="rId5"/>
    <p:sldId id="275" r:id="rId6"/>
    <p:sldId id="276" r:id="rId7"/>
    <p:sldId id="277" r:id="rId8"/>
    <p:sldId id="269" r:id="rId9"/>
    <p:sldId id="270" r:id="rId10"/>
    <p:sldId id="272" r:id="rId11"/>
    <p:sldId id="273" r:id="rId12"/>
    <p:sldId id="278" r:id="rId13"/>
    <p:sldId id="279" r:id="rId14"/>
    <p:sldId id="280" r:id="rId15"/>
    <p:sldId id="281"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B70"/>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2024/8/30</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2024/8/30</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0AAF9759-FF31-6149-4D24-C7E3A1ED2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5514536" y="3428682"/>
            <a:ext cx="6433624" cy="1446550"/>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～魚介・海藻類編～</a:t>
            </a:r>
            <a:endParaRPr lang="en-US" altLang="ja-JP"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endParaRPr>
          </a:p>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（全５問）</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4098" name="Picture 2" descr="マグロのイラスト（魚）">
            <a:extLst>
              <a:ext uri="{FF2B5EF4-FFF2-40B4-BE49-F238E27FC236}">
                <a16:creationId xmlns:a16="http://schemas.microsoft.com/office/drawing/2014/main" id="{9D8F3B02-E18C-8E5C-09AB-6D81B1C6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32" y="3339878"/>
            <a:ext cx="2899383" cy="186204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海藻のイラスト">
            <a:extLst>
              <a:ext uri="{FF2B5EF4-FFF2-40B4-BE49-F238E27FC236}">
                <a16:creationId xmlns:a16="http://schemas.microsoft.com/office/drawing/2014/main" id="{D7AD121F-7157-7398-94FE-752D303DB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164" y="4151957"/>
            <a:ext cx="1966559" cy="169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96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94554-F346-422E-06FE-01B1C061EF7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D1633B-60C4-5C1C-1626-FC8A6B049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6" y="72626"/>
            <a:ext cx="12712504" cy="6961543"/>
          </a:xfrm>
          <a:prstGeom prst="rect">
            <a:avLst/>
          </a:prstGeom>
        </p:spPr>
      </p:pic>
      <p:sp>
        <p:nvSpPr>
          <p:cNvPr id="2" name="テキスト ボックス 1">
            <a:extLst>
              <a:ext uri="{FF2B5EF4-FFF2-40B4-BE49-F238E27FC236}">
                <a16:creationId xmlns:a16="http://schemas.microsoft.com/office/drawing/2014/main" id="{AF6B7447-0E44-459C-2D87-5EC062AE5BFC}"/>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89D7F855-3B48-23C3-4895-4EE14FD68EC9}"/>
              </a:ext>
            </a:extLst>
          </p:cNvPr>
          <p:cNvSpPr txBox="1"/>
          <p:nvPr/>
        </p:nvSpPr>
        <p:spPr>
          <a:xfrm>
            <a:off x="505378" y="1334896"/>
            <a:ext cx="11817251"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秋においしい魚の代表、秋刀魚（さんま）。秋刀魚の鮮度や脂のりの</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程度を調べる方法はいくつかありますが、秋刀魚の口先がある状態になっていると油がのっていて、鮮度の良い証拠といわれています。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さて、それはどんな状態でしょう？</a:t>
            </a:r>
          </a:p>
        </p:txBody>
      </p:sp>
      <p:sp>
        <p:nvSpPr>
          <p:cNvPr id="6" name="テキスト ボックス 5">
            <a:extLst>
              <a:ext uri="{FF2B5EF4-FFF2-40B4-BE49-F238E27FC236}">
                <a16:creationId xmlns:a16="http://schemas.microsoft.com/office/drawing/2014/main" id="{C4574B7B-24C6-1771-E9CA-0D10FABA9515}"/>
              </a:ext>
            </a:extLst>
          </p:cNvPr>
          <p:cNvSpPr txBox="1"/>
          <p:nvPr/>
        </p:nvSpPr>
        <p:spPr>
          <a:xfrm>
            <a:off x="3960531" y="3339025"/>
            <a:ext cx="5516634"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①先が赤色</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②先が黄色</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③先が上に反っている</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18572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88F28-DADE-0E99-6CF5-4BDCBC56143E}"/>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51EC4DA-1684-8D94-A849-0F2E208E3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E04F552C-43DE-4D07-FF3A-E81C090F139B}"/>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09720048-6307-878A-7B35-13A04B245F52}"/>
              </a:ext>
            </a:extLst>
          </p:cNvPr>
          <p:cNvSpPr txBox="1"/>
          <p:nvPr/>
        </p:nvSpPr>
        <p:spPr>
          <a:xfrm>
            <a:off x="567396" y="1617819"/>
            <a:ext cx="11057206" cy="3341008"/>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刀魚は海で泳いでいるときは口先が黄色い魚ですが、水揚げされると死んでしまうため、時間がたつにつれて黄色い色が抜けていってしまいます。口先がまだ黄色い秋刀魚は水揚げされてからまだ時間が経っていないと考えられ、新鮮な証拠といえ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ほかに新鮮な秋刀魚の選び方として、太った秋刀魚は油がのっている</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目がにごっていない、などがあります。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B4DF002D-D316-756B-70FF-FC1A3A6A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041" y="4074839"/>
            <a:ext cx="7809915" cy="278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69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834133" y="43105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233069"/>
            <a:ext cx="11224066" cy="1569660"/>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春に採れるとてもやわらかくて美味しいわかめですが、</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このわかめは、</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次</a:t>
            </a: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の「食品の３つの働き」でどれに</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あてはまるでしょう？</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478834" y="3114103"/>
            <a:ext cx="10398963"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おもにエネルギーのもとになる食品（黄）</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②おもに体をつくるもとになる食品（赤）</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③おもに体の調子を整えるもとになる食品（緑）</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7237E21C-520B-AA49-85C0-4ED7FE06E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112" y="2960811"/>
            <a:ext cx="2188921" cy="21889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わかめのイラスト">
            <a:extLst>
              <a:ext uri="{FF2B5EF4-FFF2-40B4-BE49-F238E27FC236}">
                <a16:creationId xmlns:a16="http://schemas.microsoft.com/office/drawing/2014/main" id="{76E7BF92-39F4-27C7-669F-7F189E8B5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5416">
            <a:off x="10242165" y="562112"/>
            <a:ext cx="1622782" cy="168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09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660386" y="1576954"/>
            <a:ext cx="10343411" cy="3908840"/>
          </a:xfrm>
          <a:prstGeom prst="rect">
            <a:avLst/>
          </a:prstGeom>
          <a:noFill/>
        </p:spPr>
        <p:txBody>
          <a:bodyPr wrap="square" rtlCol="0">
            <a:noAutofit/>
          </a:bodyPr>
          <a:lstStyle/>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わかめには、特に骨や歯を作るカルシウムがたっぷり</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含まれています。戻したわかめ１００ｇには１３０ｍｇもカルシウムが含まれていて、牛乳の１１０ｍｇに負けていません。</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生で味わえるほか、乾燥したりして年中</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食べることができる海藻は、</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食物せんいも多く、</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血をきれいにする働きもあります。</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カットわかめのイラスト">
            <a:extLst>
              <a:ext uri="{FF2B5EF4-FFF2-40B4-BE49-F238E27FC236}">
                <a16:creationId xmlns:a16="http://schemas.microsoft.com/office/drawing/2014/main" id="{3665098D-27E5-6EAF-BC8B-0163D477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8925" y="3429000"/>
            <a:ext cx="2399529" cy="239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30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466010"/>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第７問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634996" y="1239639"/>
            <a:ext cx="10921999" cy="2062103"/>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海藻類は、骨や歯を丈夫にする「カルシウム」をたっぷり含み、体をつくるもとになる食品です。なかでも、ひじきはこのカルシウムのほか、私たちに不足しがちな栄養素をたっぷり含んでいます。その栄養素とは何でしょう</a:t>
            </a:r>
            <a:r>
              <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AB435869-D131-BD78-EAA4-F90550DA1CF3}"/>
              </a:ext>
            </a:extLst>
          </p:cNvPr>
          <p:cNvSpPr txBox="1"/>
          <p:nvPr/>
        </p:nvSpPr>
        <p:spPr>
          <a:xfrm>
            <a:off x="4382082" y="3556258"/>
            <a:ext cx="3427829"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炭水化物</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②たんぱく質</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③鉄分</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a:extLst>
              <a:ext uri="{FF2B5EF4-FFF2-40B4-BE49-F238E27FC236}">
                <a16:creationId xmlns:a16="http://schemas.microsoft.com/office/drawing/2014/main" id="{951645BB-B699-8707-B6CB-AE37E4A5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83" y="3480771"/>
            <a:ext cx="2938768" cy="270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22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828165" y="1541561"/>
            <a:ext cx="10845279" cy="3330174"/>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ひじきは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海藻</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の仲間で、古くは食用以外にも糊（のり）として用いられました。カルシウムや鉄分</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をたっぷり</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含み、貧血の予防や丈夫な骨づくりに欠くことのできない食品です。また、食物繊維も豊富に含み、</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お腹の調子を整えます。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ひじきの煮物のイラスト">
            <a:extLst>
              <a:ext uri="{FF2B5EF4-FFF2-40B4-BE49-F238E27FC236}">
                <a16:creationId xmlns:a16="http://schemas.microsoft.com/office/drawing/2014/main" id="{2D119EBF-65B0-501F-A018-A4A274870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328" y="2949800"/>
            <a:ext cx="38100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84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食べ物を通して春を感じてほしいなあ・・・ということで、給食では、いろいろな春においしいものがでてきます。さて、春の漢字をくっつけた魚は何という名前でしょうか？</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6657053" y="2898891"/>
            <a:ext cx="2793805"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①あじ</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②かれい</a:t>
            </a:r>
            <a:endParaRPr kumimoji="1"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③さわら</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7" name="テキスト ボックス 6">
            <a:extLst>
              <a:ext uri="{FF2B5EF4-FFF2-40B4-BE49-F238E27FC236}">
                <a16:creationId xmlns:a16="http://schemas.microsoft.com/office/drawing/2014/main" id="{710A0DFF-ED68-24CE-0C27-AF8B40AFE130}"/>
              </a:ext>
            </a:extLst>
          </p:cNvPr>
          <p:cNvSpPr txBox="1"/>
          <p:nvPr/>
        </p:nvSpPr>
        <p:spPr>
          <a:xfrm>
            <a:off x="2009837" y="2627904"/>
            <a:ext cx="2793805" cy="2215991"/>
          </a:xfrm>
          <a:prstGeom prst="rect">
            <a:avLst/>
          </a:prstGeom>
          <a:noFill/>
        </p:spPr>
        <p:txBody>
          <a:bodyPr wrap="square" rtlCol="0">
            <a:spAutoFit/>
          </a:bodyPr>
          <a:lstStyle/>
          <a:p>
            <a:pPr algn="ctr"/>
            <a:r>
              <a:rPr lang="ja-JP" altLang="en-US" sz="13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鰆</a:t>
            </a:r>
            <a:endParaRPr kumimoji="1" lang="en-US" altLang="ja-JP" sz="13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サワラのイラスト（魚）">
            <a:extLst>
              <a:ext uri="{FF2B5EF4-FFF2-40B4-BE49-F238E27FC236}">
                <a16:creationId xmlns:a16="http://schemas.microsoft.com/office/drawing/2014/main" id="{D0388FD8-D7BA-2A5D-B1BA-12C01077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304" y="4145350"/>
            <a:ext cx="428625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4488763" y="458404"/>
            <a:ext cx="3214469"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5" y="1394049"/>
            <a:ext cx="11057206" cy="453173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４～５月ごろに</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卵</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産むため、岸の近くによってきて豊漁となったために、春の魚ということで、「鰆」の字があてられたといわれています。「さわら」というよび方は、腹がほっそりしていることから、サ（せまい）ハラ（はら）ということで、そうよばれるようになりました。</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さわらは、照り焼きか塩焼きで食べることが多いですが、</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白身のさっぱりとした味の魚なので、小麦粉をつけて</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バターで焼くムニエルや、フライなどの洋食にもよく合います。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さわらのバター醤油焼き｜商用可フリー画像・背景透過">
            <a:extLst>
              <a:ext uri="{FF2B5EF4-FFF2-40B4-BE49-F238E27FC236}">
                <a16:creationId xmlns:a16="http://schemas.microsoft.com/office/drawing/2014/main" id="{DB98B060-D888-5A8C-B241-40F07429A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37" y="3429000"/>
            <a:ext cx="1493101" cy="150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DD4B-A05A-7E60-9187-D0F9D47CB22A}"/>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BAC64EAB-5C62-EE0E-1BF3-CECB6A67F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656FF645-A591-1D9F-B17D-EC0FC12AE81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ACFA7C0C-028D-6E4B-181A-55ED743A9383}"/>
              </a:ext>
            </a:extLst>
          </p:cNvPr>
          <p:cNvSpPr txBox="1"/>
          <p:nvPr/>
        </p:nvSpPr>
        <p:spPr>
          <a:xfrm>
            <a:off x="471268" y="1376990"/>
            <a:ext cx="11249464" cy="1815882"/>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かつおは、</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群れ</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をつくって海を泳いでいます。ちょうど新緑の５月ごろに日本に近づいてくるので、それを</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初がつお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といいます。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では、このかつお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から作った</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料理</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にかかせない</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だし</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は、何でしょうか？</a:t>
            </a:r>
          </a:p>
        </p:txBody>
      </p:sp>
      <p:sp>
        <p:nvSpPr>
          <p:cNvPr id="6" name="テキスト ボックス 5">
            <a:extLst>
              <a:ext uri="{FF2B5EF4-FFF2-40B4-BE49-F238E27FC236}">
                <a16:creationId xmlns:a16="http://schemas.microsoft.com/office/drawing/2014/main" id="{6CC2B24F-3490-0FA4-2BF1-D3C9D8BE4F77}"/>
              </a:ext>
            </a:extLst>
          </p:cNvPr>
          <p:cNvSpPr txBox="1"/>
          <p:nvPr/>
        </p:nvSpPr>
        <p:spPr>
          <a:xfrm>
            <a:off x="3962400" y="3123298"/>
            <a:ext cx="526075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①にぼし</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②かつおぶし</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③ちりめんじゃこ</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カツオのイラスト">
            <a:extLst>
              <a:ext uri="{FF2B5EF4-FFF2-40B4-BE49-F238E27FC236}">
                <a16:creationId xmlns:a16="http://schemas.microsoft.com/office/drawing/2014/main" id="{9E55B7F9-04CA-363B-AB72-92A8E82EE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318" y="2720459"/>
            <a:ext cx="3645196" cy="258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2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FD1B6-4AA8-9244-4E99-7D89476ED179}"/>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5B46B542-048B-A182-8912-1448A3AF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60" y="-129263"/>
            <a:ext cx="12995519" cy="7116526"/>
          </a:xfrm>
          <a:prstGeom prst="rect">
            <a:avLst/>
          </a:prstGeom>
        </p:spPr>
      </p:pic>
      <p:sp>
        <p:nvSpPr>
          <p:cNvPr id="8" name="テキスト ボックス 7">
            <a:extLst>
              <a:ext uri="{FF2B5EF4-FFF2-40B4-BE49-F238E27FC236}">
                <a16:creationId xmlns:a16="http://schemas.microsoft.com/office/drawing/2014/main" id="{770DC86A-05A2-323D-9C11-3D0F9183037D}"/>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BDD3015F-C632-9E49-3BF4-5082B4244CB2}"/>
              </a:ext>
            </a:extLst>
          </p:cNvPr>
          <p:cNvSpPr txBox="1"/>
          <p:nvPr/>
        </p:nvSpPr>
        <p:spPr>
          <a:xfrm>
            <a:off x="567396" y="1398485"/>
            <a:ext cx="11057206" cy="4830472"/>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かつお節発祥の地にはいろいろな説がありますが、その一つを紹介します。江戸時代、和歌山県の漁師、甚太郎さんは高知県でかつお節を作り始めました。煙でいぶして乾燥させることに苦労しました。その息子は良いカビをかつお節につけることを発明しました。油の少ないかつおを選んで、お湯で煮たり、煙でいぶしたり太陽の下で乾燥させたりを繰り返してから、その良いカビをつけて、天日で乾燥させます。このカビが</a:t>
            </a:r>
            <a:r>
              <a:rPr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油</a:t>
            </a: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分を分解するので、香りがよくなり、色もつやつやします。この方法は千葉や静岡、鹿児島県に広まり、各地でかつお節が作られるようになったということです。かつお節作りには日本人の知恵がたくさんつまっています。</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かつお節のイラスト">
            <a:extLst>
              <a:ext uri="{FF2B5EF4-FFF2-40B4-BE49-F238E27FC236}">
                <a16:creationId xmlns:a16="http://schemas.microsoft.com/office/drawing/2014/main" id="{524D41D2-4D56-5ADC-F2EB-63976914E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198" y="397673"/>
            <a:ext cx="1118224" cy="10008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かつお節｜商用可フリー画像・背景透過">
            <a:extLst>
              <a:ext uri="{FF2B5EF4-FFF2-40B4-BE49-F238E27FC236}">
                <a16:creationId xmlns:a16="http://schemas.microsoft.com/office/drawing/2014/main" id="{01E826F4-53B7-3A34-00DD-CA17CC725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986" y="192003"/>
            <a:ext cx="1674352" cy="142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734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75ED2-C267-A48A-B941-745C06020986}"/>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26AF236D-E3AF-EAE1-042F-BAF313C54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74986DB6-B87C-968C-8153-DEF0ACF1F06E}"/>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7937A3B3-BABE-DFD3-1590-53A041FF4AF6}"/>
              </a:ext>
            </a:extLst>
          </p:cNvPr>
          <p:cNvSpPr txBox="1"/>
          <p:nvPr/>
        </p:nvSpPr>
        <p:spPr>
          <a:xfrm>
            <a:off x="422030" y="1519575"/>
            <a:ext cx="11347938"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土用の丑の日に食べるうなぎですが、うなぎはどこで生活しているのでしょう？</a:t>
            </a:r>
          </a:p>
        </p:txBody>
      </p:sp>
      <p:sp>
        <p:nvSpPr>
          <p:cNvPr id="6" name="テキスト ボックス 5">
            <a:extLst>
              <a:ext uri="{FF2B5EF4-FFF2-40B4-BE49-F238E27FC236}">
                <a16:creationId xmlns:a16="http://schemas.microsoft.com/office/drawing/2014/main" id="{6F8A8567-052F-DF37-DB43-BDD76C26D54A}"/>
              </a:ext>
            </a:extLst>
          </p:cNvPr>
          <p:cNvSpPr txBox="1"/>
          <p:nvPr/>
        </p:nvSpPr>
        <p:spPr>
          <a:xfrm>
            <a:off x="673720" y="3091656"/>
            <a:ext cx="12037255"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①川で卵を産み、川でずっと暮らす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②川で卵を産み、おとなになると海でくらす</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③海で卵を産み、川でおとなになり川で暮らす。</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descr="うなぎのイラスト（魚）">
            <a:extLst>
              <a:ext uri="{FF2B5EF4-FFF2-40B4-BE49-F238E27FC236}">
                <a16:creationId xmlns:a16="http://schemas.microsoft.com/office/drawing/2014/main" id="{9F91639D-79A8-B44C-9127-5BC91AFDE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475" y="2278222"/>
            <a:ext cx="2691965" cy="286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9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4869-8F7A-7CC5-B93A-9F8983D78FB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B39B0F60-2F6A-DA3F-4E7F-BDD06CAA5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C468656-4C2D-0E2D-B335-B216E308CEC3}"/>
              </a:ext>
            </a:extLst>
          </p:cNvPr>
          <p:cNvSpPr txBox="1"/>
          <p:nvPr/>
        </p:nvSpPr>
        <p:spPr>
          <a:xfrm>
            <a:off x="4642336" y="582548"/>
            <a:ext cx="2907325" cy="830997"/>
          </a:xfrm>
          <a:prstGeom prst="rect">
            <a:avLst/>
          </a:prstGeom>
          <a:noFill/>
        </p:spPr>
        <p:txBody>
          <a:bodyPr wrap="square" rtlCol="0">
            <a:spAutoFit/>
          </a:bodyPr>
          <a:lstStyle/>
          <a:p>
            <a:pPr algn="ctr"/>
            <a:r>
              <a:rPr kumimoji="1" lang="ja-JP" altLang="en-US" sz="48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311F9F9A-2B1E-D70D-94BC-22D27CEB48C9}"/>
              </a:ext>
            </a:extLst>
          </p:cNvPr>
          <p:cNvSpPr txBox="1"/>
          <p:nvPr/>
        </p:nvSpPr>
        <p:spPr>
          <a:xfrm>
            <a:off x="567396" y="1635086"/>
            <a:ext cx="11057206" cy="4453194"/>
          </a:xfrm>
          <a:prstGeom prst="rect">
            <a:avLst/>
          </a:prstGeom>
          <a:noFill/>
        </p:spPr>
        <p:txBody>
          <a:bodyPr wrap="square" rtlCol="0">
            <a:noAutofit/>
          </a:bodyPr>
          <a:lstStyle/>
          <a:p>
            <a:pPr>
              <a:lnSpc>
                <a:spcPts val="4000"/>
              </a:lnSpc>
            </a:pPr>
            <a:r>
              <a:rPr kumimoji="1" lang="ja-JP" altLang="en-US"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うなぎは、サケとは反対に海で産まれて、川でくらす魚です。 ７月の土用の丑の日にうなぎを食べると夏バテをしないといわれています。実はこの風習、江戸時代の万能学者であり、発明家でもある平賀源内が仕掛けたものだったのです。知り合いのうなぎ屋さんが夏はうなぎが売れないと困っていたのを見て、店の前に「土用の丑の日、うなぎの日」というはり紙をしたのです。これが大当たりして、土用の丑の日にうなぎを食べる習慣となりました。元々この日に「う」のつくものを食べると病気にならないという言い伝えがありましたので「う」のつく食べ物＝「うなぎ」として定着したのでしょう。</a:t>
            </a:r>
            <a:endParaRPr kumimoji="1" lang="en-US" altLang="ja-JP" sz="24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descr="平賀源内の似顔絵イラスト">
            <a:extLst>
              <a:ext uri="{FF2B5EF4-FFF2-40B4-BE49-F238E27FC236}">
                <a16:creationId xmlns:a16="http://schemas.microsoft.com/office/drawing/2014/main" id="{659863DB-19FD-CD76-5249-F8E41751A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4481" y="270297"/>
            <a:ext cx="1344317" cy="13647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うなぎの蒲焼のイラスト">
            <a:extLst>
              <a:ext uri="{FF2B5EF4-FFF2-40B4-BE49-F238E27FC236}">
                <a16:creationId xmlns:a16="http://schemas.microsoft.com/office/drawing/2014/main" id="{135FA8B5-0A91-0216-E465-8647E242A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313" y="296101"/>
            <a:ext cx="1486203" cy="148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945183" y="415403"/>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481774" y="1182231"/>
            <a:ext cx="11418458"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秋サバは冬の産卵期に備え、ふだんより</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油</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がのっておいしくなります。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しかし、</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サバは「サバの生き腐れ」ともいわれるほど鮮度が落ちやすい魚です。よく魚の鮮度を見分けるには目を見ろ（透明感のある目が新鮮）といわれますが、サバではもう一つ見るポイントがあります。それは次のどれでしょう？</a:t>
            </a: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673127" y="3480771"/>
            <a:ext cx="7721120"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①おなかが金色に光っているのが新鮮</a:t>
            </a:r>
            <a:endParaRPr kumimoji="1"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②身が軟らかいのが新鮮</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③尾が上に曲がっているのが新鮮</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鯖のイラスト">
            <a:extLst>
              <a:ext uri="{FF2B5EF4-FFF2-40B4-BE49-F238E27FC236}">
                <a16:creationId xmlns:a16="http://schemas.microsoft.com/office/drawing/2014/main" id="{23BF3624-07CF-41CE-9BD3-9E464F915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68" y="3549497"/>
            <a:ext cx="3890124" cy="236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7" y="629043"/>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376720" y="1627319"/>
            <a:ext cx="11438557" cy="2725262"/>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なかが金粉をまいたように光っているサバは新鮮です。さらに身がピンと張り弾力があるものを選びましょう。サバは「青魚の王様」ともいわれ、とくにＤＨＡやＥＰＡは他の魚に比べて大変多く含まれています。また、血合い肉には鉄分やビタミンも豊富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※DHA</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＝脳の働きを助ける。</a:t>
            </a:r>
            <a:r>
              <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EPA</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＝血液の流れをよくする。</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51ED0001-A9DC-5376-39D5-E075BEE4E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446" y="4004817"/>
            <a:ext cx="4657057" cy="284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24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463</TotalTime>
  <Words>1247</Words>
  <Application>Microsoft Office PowerPoint</Application>
  <PresentationFormat>ワイド画面</PresentationFormat>
  <Paragraphs>82</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SHOKUIKU2</cp:lastModifiedBy>
  <cp:revision>31</cp:revision>
  <dcterms:created xsi:type="dcterms:W3CDTF">2024-02-13T02:30:19Z</dcterms:created>
  <dcterms:modified xsi:type="dcterms:W3CDTF">2024-08-30T05:23:34Z</dcterms:modified>
</cp:coreProperties>
</file>