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9" r:id="rId3"/>
    <p:sldId id="270" r:id="rId4"/>
    <p:sldId id="272" r:id="rId5"/>
    <p:sldId id="273" r:id="rId6"/>
    <p:sldId id="278" r:id="rId7"/>
    <p:sldId id="279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21E"/>
    <a:srgbClr val="FF5D5D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EFCCF5-1096-DF65-4FE8-F92C42495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AA72EA-F41B-EB8B-D0D5-C19B1A34A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9EB720-9995-2B57-A305-B9F51FAD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209F3C-2DE3-E0DF-3C01-7CC0EFD1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3B98E0-375E-5906-45AB-CE29500A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FAE093-1EF8-8315-FAD4-4FF8BBFB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E37675-C66D-23AA-4B69-0B73C7B19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20CBC7-9BE6-36E9-E749-CE3BEDC2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D70766-808F-1DD4-66DC-D03D3011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7AF389-2CFA-5797-DE84-DB6CC0EA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6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47110FA-2943-DB6D-F7BF-6488B0FCD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C9F36F-710E-31AF-7B0D-54F63A4E0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00F79C-ECB8-8876-7151-4CA6A4A1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9E1C04-7EC4-A413-5E85-E18FE1EA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4A3E4A-3046-57E7-209B-AFF2E38D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21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D7690-3D64-4CBA-C3F0-5D24E473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7C076D-17A2-AF1C-F3BB-FE376FB7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EBEB59-79B6-62D6-EF21-911E922A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D0CC57-BA3A-6AB7-59F0-8CE7C26E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3D9C6F-DD51-9AEE-C887-514C44F4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87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A8F6AE-5A11-D0F2-D26D-5E1BBEF8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1CFDE8-CC81-38B1-1706-4AB44929C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E8FD12-8109-B7AA-DACC-89F1643A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5E80D6-B463-21C1-564D-FDEEFDB5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B27558-93BB-6693-CC2D-25A82D9F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5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790859-813D-C347-89DA-CE1CEDCC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AEDC04-EF8C-B27E-FE45-1818AE834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CAC13E-7FD8-B91D-8E3C-CEC5EAD1A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1F7C60-A03D-C236-FD67-D076E515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177E91-E367-A6B6-256B-4746A860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D9ADCD-5885-7BDA-8314-CA4E7C01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24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07B5F4-C34E-0AC4-AB44-CA5D3DEC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06CB68-E1EB-86AA-DC26-635C599C6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F7B09F-0E32-5939-DAA5-1A5BEC96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49E01BB-CF8B-26D0-F322-389EF406A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C59F61A-3CFF-83D7-6FB8-D5CAACDDF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69EBE43-E12C-56E5-80BA-54E0854B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228FFA2-8570-C363-A88F-21C3B41B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65F6D07-C3A6-F1E2-D864-16513CD4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76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E5DFCD-A53F-A24C-0F48-04E1C7BF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EA066B-2650-59E6-A8B8-D8579B1E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E6FE625-57B4-C51A-0BE0-ABBCB1ED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AF4D52-1063-AC92-BE6A-077C364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00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C496F1-3398-0C83-533F-5E07A7D8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61D3224-99AB-561F-00E2-6C66AA72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765327-8CC6-2C7C-DDEE-EA2BA637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54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5B070-0E54-2998-A5EB-227B80BC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A449D3-681E-CA0A-5464-E35F99340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AC362C-216F-6C8D-4334-06F2D2821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385618-22ED-7D8A-83F8-EE9DEABD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CB4BD5-91ED-8206-C97E-E4542C71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52C3AC-3C13-3642-9386-8E8638B1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42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710F42-46E4-9498-B4CA-0A8BCA64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E16DD36-C8F7-7B33-F430-BBBAFD227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47F056-B037-14B7-DC8B-336A98E9A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96CBD9-60F4-CEE6-DA80-88D55E14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D11CB5-476B-C18B-3944-6652ADE2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79B33F-04E6-6147-3866-6FA8F82B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53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A74BB0-E652-C897-EE83-47B3F05F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AB3AED-52F9-1587-B9AE-CA319453E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EDA5EC-CCAC-2FD3-ABF6-61F54B59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A7324-9172-40AB-9C41-64662B006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01E706-42E8-6E2A-121D-C569BBC86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27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E4CDAB54-ED03-EEE5-867C-0E06B035B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DC5F98-1572-FBF2-14F3-FE63FDD308B0}"/>
              </a:ext>
            </a:extLst>
          </p:cNvPr>
          <p:cNvSpPr txBox="1"/>
          <p:nvPr/>
        </p:nvSpPr>
        <p:spPr>
          <a:xfrm>
            <a:off x="1390357" y="1182549"/>
            <a:ext cx="94112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食べ物クイズ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E00E61-B96A-6BA5-BEF9-90425178C530}"/>
              </a:ext>
            </a:extLst>
          </p:cNvPr>
          <p:cNvSpPr txBox="1"/>
          <p:nvPr/>
        </p:nvSpPr>
        <p:spPr>
          <a:xfrm>
            <a:off x="5514535" y="3428682"/>
            <a:ext cx="6433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～その他編～</a:t>
            </a:r>
            <a:r>
              <a:rPr lang="ja-JP" altLang="en-US" sz="4400" b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（全３問</a:t>
            </a:r>
            <a:r>
              <a:rPr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r>
              <a:rPr kumimoji="1"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pic>
        <p:nvPicPr>
          <p:cNvPr id="4098" name="Picture 2" descr="はてなマーク・クエスチョンマーク">
            <a:extLst>
              <a:ext uri="{FF2B5EF4-FFF2-40B4-BE49-F238E27FC236}">
                <a16:creationId xmlns:a16="http://schemas.microsoft.com/office/drawing/2014/main" id="{E2B25856-5F1B-8DE7-BD82-1D0D1A7A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02" y="3044597"/>
            <a:ext cx="2459281" cy="31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7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6BE1F-E356-9CB1-D01A-D19E24C62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8D0C37D0-C676-BF65-7608-D6117614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F82371-CF6C-17DC-451D-CEBC10EC9876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3BCCD4-C04F-D1C2-2BB6-94EE60EFEE76}"/>
              </a:ext>
            </a:extLst>
          </p:cNvPr>
          <p:cNvSpPr txBox="1"/>
          <p:nvPr/>
        </p:nvSpPr>
        <p:spPr>
          <a:xfrm>
            <a:off x="877402" y="1647377"/>
            <a:ext cx="853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お茶が有名な都道府県はどこでしょう？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30C422-092D-3A45-98B3-25385273E073}"/>
              </a:ext>
            </a:extLst>
          </p:cNvPr>
          <p:cNvSpPr txBox="1"/>
          <p:nvPr/>
        </p:nvSpPr>
        <p:spPr>
          <a:xfrm>
            <a:off x="2402839" y="2772473"/>
            <a:ext cx="36931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①大阪府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②沖縄県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③静岡県</a:t>
            </a:r>
            <a:endParaRPr kumimoji="1" lang="ja-JP" alt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4F9506-92DF-0F17-214A-16A168D2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66" y="2354269"/>
            <a:ext cx="3693158" cy="369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6A130D0-7C9A-8302-9746-71E59831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56" y="868461"/>
            <a:ext cx="1557832" cy="15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6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8FE2A-D995-0197-452C-D51B41428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F3E172F3-9A47-9591-FDCD-6EC08029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2DDA7B-C8BF-068B-2A2D-A51D00BB2CE8}"/>
              </a:ext>
            </a:extLst>
          </p:cNvPr>
          <p:cNvSpPr txBox="1"/>
          <p:nvPr/>
        </p:nvSpPr>
        <p:spPr>
          <a:xfrm>
            <a:off x="4642337" y="629043"/>
            <a:ext cx="290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③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7DC20B-E469-4748-48FC-900D391DFAA2}"/>
              </a:ext>
            </a:extLst>
          </p:cNvPr>
          <p:cNvSpPr txBox="1"/>
          <p:nvPr/>
        </p:nvSpPr>
        <p:spPr>
          <a:xfrm>
            <a:off x="567396" y="1734194"/>
            <a:ext cx="11057206" cy="4216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静岡県は、日本一のお茶の産地です。県全域でお茶が生産されており日本の生産量の約４割を占めるお茶の一大産地になっています。５月は茶摘みの季節です。５月２日頃が立春から数えて八十八夜になります。八十八夜は春から夏に移る節目の日、夏への準備をする決まりの日、縁起のいい日とされてきました。また、「八十八夜の別れ霜</a:t>
            </a:r>
            <a:r>
              <a:rPr lang="ja-JP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」という</a:t>
            </a:r>
            <a:r>
              <a:rPr kumimoji="1" lang="ja-JP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ように、この頃から霜もなく安定した気候となり茶摘み、苗代のもみまきなど一般的に農作業の目安とされています。茶摘みの最盛期である八十八夜、縁起</a:t>
            </a:r>
            <a:r>
              <a:rPr lang="ja-JP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がいい</a:t>
            </a:r>
            <a:r>
              <a:rPr kumimoji="1" lang="ja-JP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という意味合いと気候条件も含めてこの時期のお茶は極上です。</a:t>
            </a:r>
            <a:endParaRPr kumimoji="1" lang="en-US" altLang="ja-JP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074" name="Picture 2" descr="茶摘みのイラスト">
            <a:extLst>
              <a:ext uri="{FF2B5EF4-FFF2-40B4-BE49-F238E27FC236}">
                <a16:creationId xmlns:a16="http://schemas.microsoft.com/office/drawing/2014/main" id="{C62489C7-55CD-62B2-B015-12497B033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662" y="398757"/>
            <a:ext cx="1191878" cy="13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4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94554-F346-422E-06FE-01B1C061E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6CD1633B-60C4-5C1C-1626-FC8A6B049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6B7447-0E44-459C-2D87-5EC062AE5BFC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第２問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D7F855-3B48-23C3-4895-4EE14FD68EC9}"/>
              </a:ext>
            </a:extLst>
          </p:cNvPr>
          <p:cNvSpPr txBox="1"/>
          <p:nvPr/>
        </p:nvSpPr>
        <p:spPr>
          <a:xfrm>
            <a:off x="751247" y="1329443"/>
            <a:ext cx="10689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熱中症予防に最適な飲み物の</a:t>
            </a:r>
            <a:r>
              <a:rPr kumimoji="1" lang="en-US" altLang="ja-JP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つの麦茶。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さて、</a:t>
            </a: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麦茶は次の①～③の内、どの麦から作られるでしょうか？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574B7B-24C6-1771-E9CA-0D10FABA9515}"/>
              </a:ext>
            </a:extLst>
          </p:cNvPr>
          <p:cNvSpPr txBox="1"/>
          <p:nvPr/>
        </p:nvSpPr>
        <p:spPr>
          <a:xfrm>
            <a:off x="3343898" y="2666235"/>
            <a:ext cx="2752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①小麦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②大麦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③ライ麦</a:t>
            </a:r>
            <a:endParaRPr kumimoji="1" lang="ja-JP" alt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FF1AA3-873A-90BC-FFE1-DA1A757CB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884" y="2558109"/>
            <a:ext cx="2748127" cy="30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2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88F28-DADE-0E99-6CF5-4BDCBC561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551EC4DA-1684-8D94-A849-0F2E208E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4F552C-43DE-4D07-FF3A-E81C090F139B}"/>
              </a:ext>
            </a:extLst>
          </p:cNvPr>
          <p:cNvSpPr txBox="1"/>
          <p:nvPr/>
        </p:nvSpPr>
        <p:spPr>
          <a:xfrm>
            <a:off x="4642337" y="629043"/>
            <a:ext cx="290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</a:t>
            </a:r>
            <a:r>
              <a:rPr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</a:t>
            </a:r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720048-6307-878A-7B35-13A04B245F52}"/>
              </a:ext>
            </a:extLst>
          </p:cNvPr>
          <p:cNvSpPr txBox="1"/>
          <p:nvPr/>
        </p:nvSpPr>
        <p:spPr>
          <a:xfrm>
            <a:off x="567396" y="1681157"/>
            <a:ext cx="11057206" cy="41850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麦</a:t>
            </a: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茶は、大麦を香ばしく炒って作ります。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大麦は、小麦より育てやすく、古代ギリシャやローマ時代からパンに加工しました。日本では、室町時代に主食として広まり、麦飯にしました。</a:t>
            </a:r>
            <a:endParaRPr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栄養価が高いので、今も押し麦にして米と混ぜて食べる学校や家庭もあります。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カルシウムや鉄分、ビタミン、カリウム、食物繊維は、米の倍以上含まれています。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3693CA6-7418-3F71-1ADA-9378AC22C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745" y="365086"/>
            <a:ext cx="1678416" cy="175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9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EF643-4246-FB26-CC88-C0BB57A3E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50D25E32-314F-094E-BFD3-0FBB666DB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4" y="0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4328AE-15EA-7CA2-5BE1-3BC7B643DA22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第３問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DB6B82-B594-AAF5-98E5-B57509CBD579}"/>
              </a:ext>
            </a:extLst>
          </p:cNvPr>
          <p:cNvSpPr txBox="1"/>
          <p:nvPr/>
        </p:nvSpPr>
        <p:spPr>
          <a:xfrm>
            <a:off x="545121" y="1332475"/>
            <a:ext cx="11101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梅干しは、５月～７月にかけて収穫した梅を塩に漬けて作りますが、塩以外にも欠かせないものがあります。それは、次のうち何でしょう？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1FC6D0-6666-6B40-D200-7C9900E865BA}"/>
              </a:ext>
            </a:extLst>
          </p:cNvPr>
          <p:cNvSpPr txBox="1"/>
          <p:nvPr/>
        </p:nvSpPr>
        <p:spPr>
          <a:xfrm>
            <a:off x="2515459" y="2717470"/>
            <a:ext cx="37238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</a:t>
            </a:r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しょうゆ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②油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③太陽</a:t>
            </a:r>
            <a:endParaRPr kumimoji="1" lang="ja-JP" alt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11C23F1-086E-558E-2240-0CAA9CBFD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94" y="2428396"/>
            <a:ext cx="3905853" cy="36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3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FE553-784D-FA9D-919E-3388203BB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A354D5A-3931-B1F3-1655-CC9D141A2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7D3006-639E-A272-5CA1-3357364CEDC8}"/>
              </a:ext>
            </a:extLst>
          </p:cNvPr>
          <p:cNvSpPr txBox="1"/>
          <p:nvPr/>
        </p:nvSpPr>
        <p:spPr>
          <a:xfrm>
            <a:off x="4642337" y="629043"/>
            <a:ext cx="290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③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4FE187-B39E-6F92-4DB1-306640551057}"/>
              </a:ext>
            </a:extLst>
          </p:cNvPr>
          <p:cNvSpPr txBox="1"/>
          <p:nvPr/>
        </p:nvSpPr>
        <p:spPr>
          <a:xfrm>
            <a:off x="567396" y="1813483"/>
            <a:ext cx="11057206" cy="4179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一般的に梅干しは、梅の実を塩漬けした後、取り出して太陽の下で干します。ですから、欠かせないのは太陽です。６月は雨の多い季節なので、干すのは７月に入ってからが多いようです。塩漬けした梅をザルなどに並べてくっつかないようにし、日中に一度上下をひっくり返しながら、３～４日間かけて作ります。だんだん、水分が抜けて、しわが寄ってきます。そのあとはすぐ食べてもよいのですが、だいたい３ヵ月以上保存すると塩味がなじんでおいしくなります。保存食として長期間食べることができま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087443B-CB16-ABD4-59B8-6E43D2D8A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122" y="239449"/>
            <a:ext cx="1554481" cy="157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3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460</Words>
  <Application>Microsoft Office PowerPoint</Application>
  <PresentationFormat>ワイド画面</PresentationFormat>
  <Paragraphs>33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HGS創英角ﾎﾟｯﾌﾟ体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SHOKUIKU3</dc:creator>
  <cp:lastModifiedBy>大阪府学校給食会 公益財団法人</cp:lastModifiedBy>
  <cp:revision>25</cp:revision>
  <dcterms:created xsi:type="dcterms:W3CDTF">2024-02-13T02:30:19Z</dcterms:created>
  <dcterms:modified xsi:type="dcterms:W3CDTF">2025-04-07T06:03:31Z</dcterms:modified>
</cp:coreProperties>
</file>