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1" r:id="rId2"/>
    <p:sldId id="274" r:id="rId3"/>
    <p:sldId id="275" r:id="rId4"/>
    <p:sldId id="262" r:id="rId5"/>
    <p:sldId id="261" r:id="rId6"/>
    <p:sldId id="269" r:id="rId7"/>
    <p:sldId id="270" r:id="rId8"/>
    <p:sldId id="272" r:id="rId9"/>
    <p:sldId id="273" r:id="rId10"/>
    <p:sldId id="276" r:id="rId11"/>
    <p:sldId id="277" r:id="rId12"/>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721E"/>
    <a:srgbClr val="FF5D5D"/>
    <a:srgbClr val="FA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1" d="100"/>
          <a:sy n="81" d="100"/>
        </p:scale>
        <p:origin x="180" y="54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7EFCCF5-1096-DF65-4FE8-F92C424955B5}"/>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3AAA72EA-F41B-EB8B-D0D5-C19B1A34A0C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D99EB720-9995-2B57-A305-B9F51FADAA2B}"/>
              </a:ext>
            </a:extLst>
          </p:cNvPr>
          <p:cNvSpPr>
            <a:spLocks noGrp="1"/>
          </p:cNvSpPr>
          <p:nvPr>
            <p:ph type="dt" sz="half" idx="10"/>
          </p:nvPr>
        </p:nvSpPr>
        <p:spPr/>
        <p:txBody>
          <a:bodyPr/>
          <a:lstStyle/>
          <a:p>
            <a:fld id="{D1B3B32B-3649-4657-9C18-313958568760}" type="datetimeFigureOut">
              <a:rPr kumimoji="1" lang="ja-JP" altLang="en-US" smtClean="0"/>
              <a:t>2024/8/26</a:t>
            </a:fld>
            <a:endParaRPr kumimoji="1" lang="ja-JP" altLang="en-US"/>
          </a:p>
        </p:txBody>
      </p:sp>
      <p:sp>
        <p:nvSpPr>
          <p:cNvPr id="5" name="フッター プレースホルダー 4">
            <a:extLst>
              <a:ext uri="{FF2B5EF4-FFF2-40B4-BE49-F238E27FC236}">
                <a16:creationId xmlns:a16="http://schemas.microsoft.com/office/drawing/2014/main" id="{75209F3C-2DE3-E0DF-3C01-7CC0EFD14EF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43B98E0-375E-5906-45AB-CE29500A5A23}"/>
              </a:ext>
            </a:extLst>
          </p:cNvPr>
          <p:cNvSpPr>
            <a:spLocks noGrp="1"/>
          </p:cNvSpPr>
          <p:nvPr>
            <p:ph type="sldNum" sz="quarter" idx="12"/>
          </p:nvPr>
        </p:nvSpPr>
        <p:spPr/>
        <p:txBody>
          <a:bodyPr/>
          <a:lstStyle/>
          <a:p>
            <a:fld id="{DDA2393F-0E06-4A44-9498-A3D1992212E1}" type="slidenum">
              <a:rPr kumimoji="1" lang="ja-JP" altLang="en-US" smtClean="0"/>
              <a:t>‹#›</a:t>
            </a:fld>
            <a:endParaRPr kumimoji="1" lang="ja-JP" altLang="en-US"/>
          </a:p>
        </p:txBody>
      </p:sp>
    </p:spTree>
    <p:extLst>
      <p:ext uri="{BB962C8B-B14F-4D97-AF65-F5344CB8AC3E}">
        <p14:creationId xmlns:p14="http://schemas.microsoft.com/office/powerpoint/2010/main" val="6764783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3FAE093-1EF8-8315-FAD4-4FF8BBFB1A4C}"/>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3AE37675-C66D-23AA-4B69-0B73C7B19619}"/>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A20CBC7-9BE6-36E9-E749-CE3BEDC2B7B8}"/>
              </a:ext>
            </a:extLst>
          </p:cNvPr>
          <p:cNvSpPr>
            <a:spLocks noGrp="1"/>
          </p:cNvSpPr>
          <p:nvPr>
            <p:ph type="dt" sz="half" idx="10"/>
          </p:nvPr>
        </p:nvSpPr>
        <p:spPr/>
        <p:txBody>
          <a:bodyPr/>
          <a:lstStyle/>
          <a:p>
            <a:fld id="{D1B3B32B-3649-4657-9C18-313958568760}" type="datetimeFigureOut">
              <a:rPr kumimoji="1" lang="ja-JP" altLang="en-US" smtClean="0"/>
              <a:t>2024/8/26</a:t>
            </a:fld>
            <a:endParaRPr kumimoji="1" lang="ja-JP" altLang="en-US"/>
          </a:p>
        </p:txBody>
      </p:sp>
      <p:sp>
        <p:nvSpPr>
          <p:cNvPr id="5" name="フッター プレースホルダー 4">
            <a:extLst>
              <a:ext uri="{FF2B5EF4-FFF2-40B4-BE49-F238E27FC236}">
                <a16:creationId xmlns:a16="http://schemas.microsoft.com/office/drawing/2014/main" id="{C8D70766-808F-1DD4-66DC-D03D301102C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77AF389-2CFA-5797-DE84-DB6CC0EA0AAD}"/>
              </a:ext>
            </a:extLst>
          </p:cNvPr>
          <p:cNvSpPr>
            <a:spLocks noGrp="1"/>
          </p:cNvSpPr>
          <p:nvPr>
            <p:ph type="sldNum" sz="quarter" idx="12"/>
          </p:nvPr>
        </p:nvSpPr>
        <p:spPr/>
        <p:txBody>
          <a:bodyPr/>
          <a:lstStyle/>
          <a:p>
            <a:fld id="{DDA2393F-0E06-4A44-9498-A3D1992212E1}" type="slidenum">
              <a:rPr kumimoji="1" lang="ja-JP" altLang="en-US" smtClean="0"/>
              <a:t>‹#›</a:t>
            </a:fld>
            <a:endParaRPr kumimoji="1" lang="ja-JP" altLang="en-US"/>
          </a:p>
        </p:txBody>
      </p:sp>
    </p:spTree>
    <p:extLst>
      <p:ext uri="{BB962C8B-B14F-4D97-AF65-F5344CB8AC3E}">
        <p14:creationId xmlns:p14="http://schemas.microsoft.com/office/powerpoint/2010/main" val="1317689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847110FA-2943-DB6D-F7BF-6488B0FCD431}"/>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21C9F36F-710E-31AF-7B0D-54F63A4E01D9}"/>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2B00F79C-ECB8-8876-7151-4CA6A4A12569}"/>
              </a:ext>
            </a:extLst>
          </p:cNvPr>
          <p:cNvSpPr>
            <a:spLocks noGrp="1"/>
          </p:cNvSpPr>
          <p:nvPr>
            <p:ph type="dt" sz="half" idx="10"/>
          </p:nvPr>
        </p:nvSpPr>
        <p:spPr/>
        <p:txBody>
          <a:bodyPr/>
          <a:lstStyle/>
          <a:p>
            <a:fld id="{D1B3B32B-3649-4657-9C18-313958568760}" type="datetimeFigureOut">
              <a:rPr kumimoji="1" lang="ja-JP" altLang="en-US" smtClean="0"/>
              <a:t>2024/8/26</a:t>
            </a:fld>
            <a:endParaRPr kumimoji="1" lang="ja-JP" altLang="en-US"/>
          </a:p>
        </p:txBody>
      </p:sp>
      <p:sp>
        <p:nvSpPr>
          <p:cNvPr id="5" name="フッター プレースホルダー 4">
            <a:extLst>
              <a:ext uri="{FF2B5EF4-FFF2-40B4-BE49-F238E27FC236}">
                <a16:creationId xmlns:a16="http://schemas.microsoft.com/office/drawing/2014/main" id="{6C9E1C04-7EC4-A413-5E85-E18FE1EA5AB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74A3E4A-3046-57E7-209B-AFF2E38DCC88}"/>
              </a:ext>
            </a:extLst>
          </p:cNvPr>
          <p:cNvSpPr>
            <a:spLocks noGrp="1"/>
          </p:cNvSpPr>
          <p:nvPr>
            <p:ph type="sldNum" sz="quarter" idx="12"/>
          </p:nvPr>
        </p:nvSpPr>
        <p:spPr/>
        <p:txBody>
          <a:bodyPr/>
          <a:lstStyle/>
          <a:p>
            <a:fld id="{DDA2393F-0E06-4A44-9498-A3D1992212E1}" type="slidenum">
              <a:rPr kumimoji="1" lang="ja-JP" altLang="en-US" smtClean="0"/>
              <a:t>‹#›</a:t>
            </a:fld>
            <a:endParaRPr kumimoji="1" lang="ja-JP" altLang="en-US"/>
          </a:p>
        </p:txBody>
      </p:sp>
    </p:spTree>
    <p:extLst>
      <p:ext uri="{BB962C8B-B14F-4D97-AF65-F5344CB8AC3E}">
        <p14:creationId xmlns:p14="http://schemas.microsoft.com/office/powerpoint/2010/main" val="1023210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6CD7690-3D64-4CBA-C3F0-5D24E47325CB}"/>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007C076D-17A2-AF1C-F3BB-FE376FB71B51}"/>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BEBEB59-79B6-62D6-EF21-911E922ABA2D}"/>
              </a:ext>
            </a:extLst>
          </p:cNvPr>
          <p:cNvSpPr>
            <a:spLocks noGrp="1"/>
          </p:cNvSpPr>
          <p:nvPr>
            <p:ph type="dt" sz="half" idx="10"/>
          </p:nvPr>
        </p:nvSpPr>
        <p:spPr/>
        <p:txBody>
          <a:bodyPr/>
          <a:lstStyle/>
          <a:p>
            <a:fld id="{D1B3B32B-3649-4657-9C18-313958568760}" type="datetimeFigureOut">
              <a:rPr kumimoji="1" lang="ja-JP" altLang="en-US" smtClean="0"/>
              <a:t>2024/8/26</a:t>
            </a:fld>
            <a:endParaRPr kumimoji="1" lang="ja-JP" altLang="en-US"/>
          </a:p>
        </p:txBody>
      </p:sp>
      <p:sp>
        <p:nvSpPr>
          <p:cNvPr id="5" name="フッター プレースホルダー 4">
            <a:extLst>
              <a:ext uri="{FF2B5EF4-FFF2-40B4-BE49-F238E27FC236}">
                <a16:creationId xmlns:a16="http://schemas.microsoft.com/office/drawing/2014/main" id="{81D0CC57-BA3A-6AB7-59F0-8CE7C26E00F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F3D9C6F-DD51-9AEE-C887-514C44F4C1BF}"/>
              </a:ext>
            </a:extLst>
          </p:cNvPr>
          <p:cNvSpPr>
            <a:spLocks noGrp="1"/>
          </p:cNvSpPr>
          <p:nvPr>
            <p:ph type="sldNum" sz="quarter" idx="12"/>
          </p:nvPr>
        </p:nvSpPr>
        <p:spPr/>
        <p:txBody>
          <a:bodyPr/>
          <a:lstStyle/>
          <a:p>
            <a:fld id="{DDA2393F-0E06-4A44-9498-A3D1992212E1}" type="slidenum">
              <a:rPr kumimoji="1" lang="ja-JP" altLang="en-US" smtClean="0"/>
              <a:t>‹#›</a:t>
            </a:fld>
            <a:endParaRPr kumimoji="1" lang="ja-JP" altLang="en-US"/>
          </a:p>
        </p:txBody>
      </p:sp>
    </p:spTree>
    <p:extLst>
      <p:ext uri="{BB962C8B-B14F-4D97-AF65-F5344CB8AC3E}">
        <p14:creationId xmlns:p14="http://schemas.microsoft.com/office/powerpoint/2010/main" val="15938780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FA8F6AE-5A11-D0F2-D26D-5E1BBEF88C75}"/>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B61CFDE8-CC81-38B1-1706-4AB44929C59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0AE8FD12-8109-B7AA-DACC-89F1643A706D}"/>
              </a:ext>
            </a:extLst>
          </p:cNvPr>
          <p:cNvSpPr>
            <a:spLocks noGrp="1"/>
          </p:cNvSpPr>
          <p:nvPr>
            <p:ph type="dt" sz="half" idx="10"/>
          </p:nvPr>
        </p:nvSpPr>
        <p:spPr/>
        <p:txBody>
          <a:bodyPr/>
          <a:lstStyle/>
          <a:p>
            <a:fld id="{D1B3B32B-3649-4657-9C18-313958568760}" type="datetimeFigureOut">
              <a:rPr kumimoji="1" lang="ja-JP" altLang="en-US" smtClean="0"/>
              <a:t>2024/8/26</a:t>
            </a:fld>
            <a:endParaRPr kumimoji="1" lang="ja-JP" altLang="en-US"/>
          </a:p>
        </p:txBody>
      </p:sp>
      <p:sp>
        <p:nvSpPr>
          <p:cNvPr id="5" name="フッター プレースホルダー 4">
            <a:extLst>
              <a:ext uri="{FF2B5EF4-FFF2-40B4-BE49-F238E27FC236}">
                <a16:creationId xmlns:a16="http://schemas.microsoft.com/office/drawing/2014/main" id="{8B5E80D6-B463-21C1-564D-FDEEFDB59DD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9B27558-93BB-6693-CC2D-25A82D9F8200}"/>
              </a:ext>
            </a:extLst>
          </p:cNvPr>
          <p:cNvSpPr>
            <a:spLocks noGrp="1"/>
          </p:cNvSpPr>
          <p:nvPr>
            <p:ph type="sldNum" sz="quarter" idx="12"/>
          </p:nvPr>
        </p:nvSpPr>
        <p:spPr/>
        <p:txBody>
          <a:bodyPr/>
          <a:lstStyle/>
          <a:p>
            <a:fld id="{DDA2393F-0E06-4A44-9498-A3D1992212E1}" type="slidenum">
              <a:rPr kumimoji="1" lang="ja-JP" altLang="en-US" smtClean="0"/>
              <a:t>‹#›</a:t>
            </a:fld>
            <a:endParaRPr kumimoji="1" lang="ja-JP" altLang="en-US"/>
          </a:p>
        </p:txBody>
      </p:sp>
    </p:spTree>
    <p:extLst>
      <p:ext uri="{BB962C8B-B14F-4D97-AF65-F5344CB8AC3E}">
        <p14:creationId xmlns:p14="http://schemas.microsoft.com/office/powerpoint/2010/main" val="36845939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7790859-813D-C347-89DA-CE1CEDCC66A2}"/>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84AEDC04-EF8C-B27E-FE45-1818AE834142}"/>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89CAC13E-7FD8-B91D-8E3C-CEC5EAD1AB75}"/>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2D1F7C60-A03D-C236-FD67-D076E5157794}"/>
              </a:ext>
            </a:extLst>
          </p:cNvPr>
          <p:cNvSpPr>
            <a:spLocks noGrp="1"/>
          </p:cNvSpPr>
          <p:nvPr>
            <p:ph type="dt" sz="half" idx="10"/>
          </p:nvPr>
        </p:nvSpPr>
        <p:spPr/>
        <p:txBody>
          <a:bodyPr/>
          <a:lstStyle/>
          <a:p>
            <a:fld id="{D1B3B32B-3649-4657-9C18-313958568760}" type="datetimeFigureOut">
              <a:rPr kumimoji="1" lang="ja-JP" altLang="en-US" smtClean="0"/>
              <a:t>2024/8/26</a:t>
            </a:fld>
            <a:endParaRPr kumimoji="1" lang="ja-JP" altLang="en-US"/>
          </a:p>
        </p:txBody>
      </p:sp>
      <p:sp>
        <p:nvSpPr>
          <p:cNvPr id="6" name="フッター プレースホルダー 5">
            <a:extLst>
              <a:ext uri="{FF2B5EF4-FFF2-40B4-BE49-F238E27FC236}">
                <a16:creationId xmlns:a16="http://schemas.microsoft.com/office/drawing/2014/main" id="{0A177E91-E367-A6B6-256B-4746A8603FF5}"/>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79D9ADCD-5885-7BDA-8314-CA4E7C013225}"/>
              </a:ext>
            </a:extLst>
          </p:cNvPr>
          <p:cNvSpPr>
            <a:spLocks noGrp="1"/>
          </p:cNvSpPr>
          <p:nvPr>
            <p:ph type="sldNum" sz="quarter" idx="12"/>
          </p:nvPr>
        </p:nvSpPr>
        <p:spPr/>
        <p:txBody>
          <a:bodyPr/>
          <a:lstStyle/>
          <a:p>
            <a:fld id="{DDA2393F-0E06-4A44-9498-A3D1992212E1}" type="slidenum">
              <a:rPr kumimoji="1" lang="ja-JP" altLang="en-US" smtClean="0"/>
              <a:t>‹#›</a:t>
            </a:fld>
            <a:endParaRPr kumimoji="1" lang="ja-JP" altLang="en-US"/>
          </a:p>
        </p:txBody>
      </p:sp>
    </p:spTree>
    <p:extLst>
      <p:ext uri="{BB962C8B-B14F-4D97-AF65-F5344CB8AC3E}">
        <p14:creationId xmlns:p14="http://schemas.microsoft.com/office/powerpoint/2010/main" val="13832424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407B5F4-C34E-0AC4-AB44-CA5D3DEC1CA4}"/>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0D06CB68-E1EB-86AA-DC26-635C599C6B6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CEF7B09F-0E32-5939-DAA5-1A5BEC96C8FE}"/>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849E01BB-CF8B-26D0-F322-389EF406AFF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3C59F61A-3CFF-83D7-6FB8-D5CAACDDFF4A}"/>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069EBE43-E12C-56E5-80BA-54E0854B5AB5}"/>
              </a:ext>
            </a:extLst>
          </p:cNvPr>
          <p:cNvSpPr>
            <a:spLocks noGrp="1"/>
          </p:cNvSpPr>
          <p:nvPr>
            <p:ph type="dt" sz="half" idx="10"/>
          </p:nvPr>
        </p:nvSpPr>
        <p:spPr/>
        <p:txBody>
          <a:bodyPr/>
          <a:lstStyle/>
          <a:p>
            <a:fld id="{D1B3B32B-3649-4657-9C18-313958568760}" type="datetimeFigureOut">
              <a:rPr kumimoji="1" lang="ja-JP" altLang="en-US" smtClean="0"/>
              <a:t>2024/8/26</a:t>
            </a:fld>
            <a:endParaRPr kumimoji="1" lang="ja-JP" altLang="en-US"/>
          </a:p>
        </p:txBody>
      </p:sp>
      <p:sp>
        <p:nvSpPr>
          <p:cNvPr id="8" name="フッター プレースホルダー 7">
            <a:extLst>
              <a:ext uri="{FF2B5EF4-FFF2-40B4-BE49-F238E27FC236}">
                <a16:creationId xmlns:a16="http://schemas.microsoft.com/office/drawing/2014/main" id="{2228FFA2-8570-C363-A88F-21C3B41BDA4E}"/>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665F6D07-C3A6-F1E2-D864-16513CD4680E}"/>
              </a:ext>
            </a:extLst>
          </p:cNvPr>
          <p:cNvSpPr>
            <a:spLocks noGrp="1"/>
          </p:cNvSpPr>
          <p:nvPr>
            <p:ph type="sldNum" sz="quarter" idx="12"/>
          </p:nvPr>
        </p:nvSpPr>
        <p:spPr/>
        <p:txBody>
          <a:bodyPr/>
          <a:lstStyle/>
          <a:p>
            <a:fld id="{DDA2393F-0E06-4A44-9498-A3D1992212E1}" type="slidenum">
              <a:rPr kumimoji="1" lang="ja-JP" altLang="en-US" smtClean="0"/>
              <a:t>‹#›</a:t>
            </a:fld>
            <a:endParaRPr kumimoji="1" lang="ja-JP" altLang="en-US"/>
          </a:p>
        </p:txBody>
      </p:sp>
    </p:spTree>
    <p:extLst>
      <p:ext uri="{BB962C8B-B14F-4D97-AF65-F5344CB8AC3E}">
        <p14:creationId xmlns:p14="http://schemas.microsoft.com/office/powerpoint/2010/main" val="15937666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EE5DFCD-A53F-A24C-0F48-04E1C7BF582A}"/>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62EA066B-2650-59E6-A8B8-D8579B1E3483}"/>
              </a:ext>
            </a:extLst>
          </p:cNvPr>
          <p:cNvSpPr>
            <a:spLocks noGrp="1"/>
          </p:cNvSpPr>
          <p:nvPr>
            <p:ph type="dt" sz="half" idx="10"/>
          </p:nvPr>
        </p:nvSpPr>
        <p:spPr/>
        <p:txBody>
          <a:bodyPr/>
          <a:lstStyle/>
          <a:p>
            <a:fld id="{D1B3B32B-3649-4657-9C18-313958568760}" type="datetimeFigureOut">
              <a:rPr kumimoji="1" lang="ja-JP" altLang="en-US" smtClean="0"/>
              <a:t>2024/8/26</a:t>
            </a:fld>
            <a:endParaRPr kumimoji="1" lang="ja-JP" altLang="en-US"/>
          </a:p>
        </p:txBody>
      </p:sp>
      <p:sp>
        <p:nvSpPr>
          <p:cNvPr id="4" name="フッター プレースホルダー 3">
            <a:extLst>
              <a:ext uri="{FF2B5EF4-FFF2-40B4-BE49-F238E27FC236}">
                <a16:creationId xmlns:a16="http://schemas.microsoft.com/office/drawing/2014/main" id="{BE6FE625-57B4-C51A-0BE0-ABBCB1EDE138}"/>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CCAF4D52-1063-AC92-BE6A-077C364B3872}"/>
              </a:ext>
            </a:extLst>
          </p:cNvPr>
          <p:cNvSpPr>
            <a:spLocks noGrp="1"/>
          </p:cNvSpPr>
          <p:nvPr>
            <p:ph type="sldNum" sz="quarter" idx="12"/>
          </p:nvPr>
        </p:nvSpPr>
        <p:spPr/>
        <p:txBody>
          <a:bodyPr/>
          <a:lstStyle/>
          <a:p>
            <a:fld id="{DDA2393F-0E06-4A44-9498-A3D1992212E1}" type="slidenum">
              <a:rPr kumimoji="1" lang="ja-JP" altLang="en-US" smtClean="0"/>
              <a:t>‹#›</a:t>
            </a:fld>
            <a:endParaRPr kumimoji="1" lang="ja-JP" altLang="en-US"/>
          </a:p>
        </p:txBody>
      </p:sp>
    </p:spTree>
    <p:extLst>
      <p:ext uri="{BB962C8B-B14F-4D97-AF65-F5344CB8AC3E}">
        <p14:creationId xmlns:p14="http://schemas.microsoft.com/office/powerpoint/2010/main" val="42080038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92C496F1-3398-0C83-533F-5E07A7D80A83}"/>
              </a:ext>
            </a:extLst>
          </p:cNvPr>
          <p:cNvSpPr>
            <a:spLocks noGrp="1"/>
          </p:cNvSpPr>
          <p:nvPr>
            <p:ph type="dt" sz="half" idx="10"/>
          </p:nvPr>
        </p:nvSpPr>
        <p:spPr/>
        <p:txBody>
          <a:bodyPr/>
          <a:lstStyle/>
          <a:p>
            <a:fld id="{D1B3B32B-3649-4657-9C18-313958568760}" type="datetimeFigureOut">
              <a:rPr kumimoji="1" lang="ja-JP" altLang="en-US" smtClean="0"/>
              <a:t>2024/8/26</a:t>
            </a:fld>
            <a:endParaRPr kumimoji="1" lang="ja-JP" altLang="en-US"/>
          </a:p>
        </p:txBody>
      </p:sp>
      <p:sp>
        <p:nvSpPr>
          <p:cNvPr id="3" name="フッター プレースホルダー 2">
            <a:extLst>
              <a:ext uri="{FF2B5EF4-FFF2-40B4-BE49-F238E27FC236}">
                <a16:creationId xmlns:a16="http://schemas.microsoft.com/office/drawing/2014/main" id="{D61D3224-99AB-561F-00E2-6C66AA723D8E}"/>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F9765327-8CC6-2C7C-DDEE-EA2BA637773E}"/>
              </a:ext>
            </a:extLst>
          </p:cNvPr>
          <p:cNvSpPr>
            <a:spLocks noGrp="1"/>
          </p:cNvSpPr>
          <p:nvPr>
            <p:ph type="sldNum" sz="quarter" idx="12"/>
          </p:nvPr>
        </p:nvSpPr>
        <p:spPr/>
        <p:txBody>
          <a:bodyPr/>
          <a:lstStyle/>
          <a:p>
            <a:fld id="{DDA2393F-0E06-4A44-9498-A3D1992212E1}" type="slidenum">
              <a:rPr kumimoji="1" lang="ja-JP" altLang="en-US" smtClean="0"/>
              <a:t>‹#›</a:t>
            </a:fld>
            <a:endParaRPr kumimoji="1" lang="ja-JP" altLang="en-US"/>
          </a:p>
        </p:txBody>
      </p:sp>
    </p:spTree>
    <p:extLst>
      <p:ext uri="{BB962C8B-B14F-4D97-AF65-F5344CB8AC3E}">
        <p14:creationId xmlns:p14="http://schemas.microsoft.com/office/powerpoint/2010/main" val="24915494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B55B070-0E54-2998-A5EB-227B80BCA695}"/>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2A449D3-681E-CA0A-5464-E35F99340BF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77AC362C-216F-6C8D-4334-06F2D28215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14385618-22ED-7D8A-83F8-EE9DEABDEB13}"/>
              </a:ext>
            </a:extLst>
          </p:cNvPr>
          <p:cNvSpPr>
            <a:spLocks noGrp="1"/>
          </p:cNvSpPr>
          <p:nvPr>
            <p:ph type="dt" sz="half" idx="10"/>
          </p:nvPr>
        </p:nvSpPr>
        <p:spPr/>
        <p:txBody>
          <a:bodyPr/>
          <a:lstStyle/>
          <a:p>
            <a:fld id="{D1B3B32B-3649-4657-9C18-313958568760}" type="datetimeFigureOut">
              <a:rPr kumimoji="1" lang="ja-JP" altLang="en-US" smtClean="0"/>
              <a:t>2024/8/26</a:t>
            </a:fld>
            <a:endParaRPr kumimoji="1" lang="ja-JP" altLang="en-US"/>
          </a:p>
        </p:txBody>
      </p:sp>
      <p:sp>
        <p:nvSpPr>
          <p:cNvPr id="6" name="フッター プレースホルダー 5">
            <a:extLst>
              <a:ext uri="{FF2B5EF4-FFF2-40B4-BE49-F238E27FC236}">
                <a16:creationId xmlns:a16="http://schemas.microsoft.com/office/drawing/2014/main" id="{73CB4BD5-91ED-8206-C97E-E4542C71EA99}"/>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9352C3AC-3C13-3642-9386-8E8638B19818}"/>
              </a:ext>
            </a:extLst>
          </p:cNvPr>
          <p:cNvSpPr>
            <a:spLocks noGrp="1"/>
          </p:cNvSpPr>
          <p:nvPr>
            <p:ph type="sldNum" sz="quarter" idx="12"/>
          </p:nvPr>
        </p:nvSpPr>
        <p:spPr/>
        <p:txBody>
          <a:bodyPr/>
          <a:lstStyle/>
          <a:p>
            <a:fld id="{DDA2393F-0E06-4A44-9498-A3D1992212E1}" type="slidenum">
              <a:rPr kumimoji="1" lang="ja-JP" altLang="en-US" smtClean="0"/>
              <a:t>‹#›</a:t>
            </a:fld>
            <a:endParaRPr kumimoji="1" lang="ja-JP" altLang="en-US"/>
          </a:p>
        </p:txBody>
      </p:sp>
    </p:spTree>
    <p:extLst>
      <p:ext uri="{BB962C8B-B14F-4D97-AF65-F5344CB8AC3E}">
        <p14:creationId xmlns:p14="http://schemas.microsoft.com/office/powerpoint/2010/main" val="21134221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8710F42-46E4-9498-B4CA-0A8BCA64A51C}"/>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2E16DD36-C8F7-7B33-F430-BBBAFD227CB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0247F056-B037-14B7-DC8B-336A98E9A0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B696CBD9-60F4-CEE6-DA80-88D55E1476CC}"/>
              </a:ext>
            </a:extLst>
          </p:cNvPr>
          <p:cNvSpPr>
            <a:spLocks noGrp="1"/>
          </p:cNvSpPr>
          <p:nvPr>
            <p:ph type="dt" sz="half" idx="10"/>
          </p:nvPr>
        </p:nvSpPr>
        <p:spPr/>
        <p:txBody>
          <a:bodyPr/>
          <a:lstStyle/>
          <a:p>
            <a:fld id="{D1B3B32B-3649-4657-9C18-313958568760}" type="datetimeFigureOut">
              <a:rPr kumimoji="1" lang="ja-JP" altLang="en-US" smtClean="0"/>
              <a:t>2024/8/26</a:t>
            </a:fld>
            <a:endParaRPr kumimoji="1" lang="ja-JP" altLang="en-US"/>
          </a:p>
        </p:txBody>
      </p:sp>
      <p:sp>
        <p:nvSpPr>
          <p:cNvPr id="6" name="フッター プレースホルダー 5">
            <a:extLst>
              <a:ext uri="{FF2B5EF4-FFF2-40B4-BE49-F238E27FC236}">
                <a16:creationId xmlns:a16="http://schemas.microsoft.com/office/drawing/2014/main" id="{29D11CB5-476B-C18B-3944-6652ADE28D0B}"/>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1A79B33F-04E6-6147-3866-6FA8F82BAA83}"/>
              </a:ext>
            </a:extLst>
          </p:cNvPr>
          <p:cNvSpPr>
            <a:spLocks noGrp="1"/>
          </p:cNvSpPr>
          <p:nvPr>
            <p:ph type="sldNum" sz="quarter" idx="12"/>
          </p:nvPr>
        </p:nvSpPr>
        <p:spPr/>
        <p:txBody>
          <a:bodyPr/>
          <a:lstStyle/>
          <a:p>
            <a:fld id="{DDA2393F-0E06-4A44-9498-A3D1992212E1}" type="slidenum">
              <a:rPr kumimoji="1" lang="ja-JP" altLang="en-US" smtClean="0"/>
              <a:t>‹#›</a:t>
            </a:fld>
            <a:endParaRPr kumimoji="1" lang="ja-JP" altLang="en-US"/>
          </a:p>
        </p:txBody>
      </p:sp>
    </p:spTree>
    <p:extLst>
      <p:ext uri="{BB962C8B-B14F-4D97-AF65-F5344CB8AC3E}">
        <p14:creationId xmlns:p14="http://schemas.microsoft.com/office/powerpoint/2010/main" val="34295396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6EA74BB0-E652-C897-EE83-47B3F05F77D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A3AB3AED-52F9-1587-B9AE-CA319453ED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BEDA5EC-CCAC-2FD3-ABF6-61F54B5985D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1B3B32B-3649-4657-9C18-313958568760}" type="datetimeFigureOut">
              <a:rPr kumimoji="1" lang="ja-JP" altLang="en-US" smtClean="0"/>
              <a:t>2024/8/26</a:t>
            </a:fld>
            <a:endParaRPr kumimoji="1" lang="ja-JP" altLang="en-US"/>
          </a:p>
        </p:txBody>
      </p:sp>
      <p:sp>
        <p:nvSpPr>
          <p:cNvPr id="5" name="フッター プレースホルダー 4">
            <a:extLst>
              <a:ext uri="{FF2B5EF4-FFF2-40B4-BE49-F238E27FC236}">
                <a16:creationId xmlns:a16="http://schemas.microsoft.com/office/drawing/2014/main" id="{1C1A7324-9172-40AB-9C41-64662B006D5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2701E706-42E8-6E2A-121D-C569BBC8618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DA2393F-0E06-4A44-9498-A3D1992212E1}" type="slidenum">
              <a:rPr kumimoji="1" lang="ja-JP" altLang="en-US" smtClean="0"/>
              <a:t>‹#›</a:t>
            </a:fld>
            <a:endParaRPr kumimoji="1" lang="ja-JP" altLang="en-US"/>
          </a:p>
        </p:txBody>
      </p:sp>
    </p:spTree>
    <p:extLst>
      <p:ext uri="{BB962C8B-B14F-4D97-AF65-F5344CB8AC3E}">
        <p14:creationId xmlns:p14="http://schemas.microsoft.com/office/powerpoint/2010/main" val="25482760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背景パターン&#10;&#10;自動的に生成された説明">
            <a:extLst>
              <a:ext uri="{FF2B5EF4-FFF2-40B4-BE49-F238E27FC236}">
                <a16:creationId xmlns:a16="http://schemas.microsoft.com/office/drawing/2014/main" id="{5059B5C1-B3A9-A225-D280-635FAE4344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252" y="0"/>
            <a:ext cx="12712504" cy="6961543"/>
          </a:xfrm>
          <a:prstGeom prst="rect">
            <a:avLst/>
          </a:prstGeom>
        </p:spPr>
      </p:pic>
      <p:sp>
        <p:nvSpPr>
          <p:cNvPr id="4" name="テキスト ボックス 3">
            <a:extLst>
              <a:ext uri="{FF2B5EF4-FFF2-40B4-BE49-F238E27FC236}">
                <a16:creationId xmlns:a16="http://schemas.microsoft.com/office/drawing/2014/main" id="{D3DC5F98-1572-FBF2-14F3-FE63FDD308B0}"/>
              </a:ext>
            </a:extLst>
          </p:cNvPr>
          <p:cNvSpPr txBox="1"/>
          <p:nvPr/>
        </p:nvSpPr>
        <p:spPr>
          <a:xfrm>
            <a:off x="1390357" y="1182549"/>
            <a:ext cx="9411286" cy="1862048"/>
          </a:xfrm>
          <a:prstGeom prst="rect">
            <a:avLst/>
          </a:prstGeom>
          <a:noFill/>
        </p:spPr>
        <p:txBody>
          <a:bodyPr wrap="square" rtlCol="0">
            <a:spAutoFit/>
          </a:bodyPr>
          <a:lstStyle/>
          <a:p>
            <a:pPr algn="ctr"/>
            <a:r>
              <a:rPr kumimoji="1" lang="ja-JP" altLang="en-US" sz="11500" b="1" dirty="0">
                <a:ln w="22225">
                  <a:solidFill>
                    <a:srgbClr val="0070C0"/>
                  </a:solidFill>
                  <a:prstDash val="solid"/>
                </a:ln>
                <a:solidFill>
                  <a:srgbClr val="FFFF00"/>
                </a:solidFill>
                <a:latin typeface="HGS創英角ﾎﾟｯﾌﾟ体" panose="040B0A00000000000000" pitchFamily="50" charset="-128"/>
                <a:ea typeface="HGS創英角ﾎﾟｯﾌﾟ体" panose="040B0A00000000000000" pitchFamily="50" charset="-128"/>
              </a:rPr>
              <a:t>食べ物クイズ　</a:t>
            </a:r>
          </a:p>
        </p:txBody>
      </p:sp>
      <p:sp>
        <p:nvSpPr>
          <p:cNvPr id="7" name="テキスト ボックス 6">
            <a:extLst>
              <a:ext uri="{FF2B5EF4-FFF2-40B4-BE49-F238E27FC236}">
                <a16:creationId xmlns:a16="http://schemas.microsoft.com/office/drawing/2014/main" id="{EAE00E61-B96A-6BA5-BEF9-90425178C530}"/>
              </a:ext>
            </a:extLst>
          </p:cNvPr>
          <p:cNvSpPr txBox="1"/>
          <p:nvPr/>
        </p:nvSpPr>
        <p:spPr>
          <a:xfrm>
            <a:off x="4919265" y="3417265"/>
            <a:ext cx="7045959" cy="769441"/>
          </a:xfrm>
          <a:prstGeom prst="rect">
            <a:avLst/>
          </a:prstGeom>
          <a:noFill/>
        </p:spPr>
        <p:txBody>
          <a:bodyPr wrap="square" rtlCol="0">
            <a:spAutoFit/>
          </a:bodyPr>
          <a:lstStyle/>
          <a:p>
            <a:pPr algn="ctr"/>
            <a:r>
              <a:rPr lang="ja-JP" altLang="en-US" sz="4400" b="1" dirty="0">
                <a:ln w="22225">
                  <a:solidFill>
                    <a:srgbClr val="0070C0"/>
                  </a:solidFill>
                  <a:prstDash val="solid"/>
                </a:ln>
                <a:solidFill>
                  <a:srgbClr val="FFFF00"/>
                </a:solidFill>
                <a:latin typeface="HGS創英角ﾎﾟｯﾌﾟ体" panose="040B0A00000000000000" pitchFamily="50" charset="-128"/>
                <a:ea typeface="HGS創英角ﾎﾟｯﾌﾟ体" panose="040B0A00000000000000" pitchFamily="50" charset="-128"/>
              </a:rPr>
              <a:t>～ことわざ編～（全５問）</a:t>
            </a:r>
            <a:r>
              <a:rPr kumimoji="1" lang="ja-JP" altLang="en-US" sz="4400" b="1" dirty="0">
                <a:ln w="22225">
                  <a:solidFill>
                    <a:srgbClr val="0070C0"/>
                  </a:solidFill>
                  <a:prstDash val="solid"/>
                </a:ln>
                <a:solidFill>
                  <a:srgbClr val="FFFF00"/>
                </a:solidFill>
                <a:latin typeface="HGS創英角ﾎﾟｯﾌﾟ体" panose="040B0A00000000000000" pitchFamily="50" charset="-128"/>
                <a:ea typeface="HGS創英角ﾎﾟｯﾌﾟ体" panose="040B0A00000000000000" pitchFamily="50" charset="-128"/>
              </a:rPr>
              <a:t>　</a:t>
            </a:r>
          </a:p>
        </p:txBody>
      </p:sp>
      <p:pic>
        <p:nvPicPr>
          <p:cNvPr id="15" name="図 14" descr="挿絵 が含まれている画像&#10;&#10;自動的に生成された説明">
            <a:extLst>
              <a:ext uri="{FF2B5EF4-FFF2-40B4-BE49-F238E27FC236}">
                <a16:creationId xmlns:a16="http://schemas.microsoft.com/office/drawing/2014/main" id="{115046D6-FE41-7768-4F8A-3944D21BB9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1498" y="3547451"/>
            <a:ext cx="2426435" cy="2656915"/>
          </a:xfrm>
          <a:prstGeom prst="rect">
            <a:avLst/>
          </a:prstGeom>
        </p:spPr>
      </p:pic>
      <p:grpSp>
        <p:nvGrpSpPr>
          <p:cNvPr id="22" name="グループ化 21">
            <a:extLst>
              <a:ext uri="{FF2B5EF4-FFF2-40B4-BE49-F238E27FC236}">
                <a16:creationId xmlns:a16="http://schemas.microsoft.com/office/drawing/2014/main" id="{13898037-8339-E666-A3F7-3454EB5477DD}"/>
              </a:ext>
            </a:extLst>
          </p:cNvPr>
          <p:cNvGrpSpPr/>
          <p:nvPr/>
        </p:nvGrpSpPr>
        <p:grpSpPr>
          <a:xfrm>
            <a:off x="2239562" y="4306207"/>
            <a:ext cx="6713938" cy="1862049"/>
            <a:chOff x="2239562" y="4306207"/>
            <a:chExt cx="6713938" cy="1862049"/>
          </a:xfrm>
        </p:grpSpPr>
        <p:sp>
          <p:nvSpPr>
            <p:cNvPr id="16" name="雲 15">
              <a:extLst>
                <a:ext uri="{FF2B5EF4-FFF2-40B4-BE49-F238E27FC236}">
                  <a16:creationId xmlns:a16="http://schemas.microsoft.com/office/drawing/2014/main" id="{DECC720C-B4B2-A5A8-3C03-E888F69B5216}"/>
                </a:ext>
              </a:extLst>
            </p:cNvPr>
            <p:cNvSpPr/>
            <p:nvPr/>
          </p:nvSpPr>
          <p:spPr>
            <a:xfrm>
              <a:off x="2980628" y="4306207"/>
              <a:ext cx="5972872" cy="1862049"/>
            </a:xfrm>
            <a:prstGeom prst="cloud">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楕円 16">
              <a:extLst>
                <a:ext uri="{FF2B5EF4-FFF2-40B4-BE49-F238E27FC236}">
                  <a16:creationId xmlns:a16="http://schemas.microsoft.com/office/drawing/2014/main" id="{BA27686F-8909-7C70-1645-F3E76AB59D22}"/>
                </a:ext>
              </a:extLst>
            </p:cNvPr>
            <p:cNvSpPr/>
            <p:nvPr/>
          </p:nvSpPr>
          <p:spPr>
            <a:xfrm>
              <a:off x="2239562" y="5276460"/>
              <a:ext cx="203200" cy="203200"/>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楕円 17">
              <a:extLst>
                <a:ext uri="{FF2B5EF4-FFF2-40B4-BE49-F238E27FC236}">
                  <a16:creationId xmlns:a16="http://schemas.microsoft.com/office/drawing/2014/main" id="{CFE8514C-C375-7EF4-65A1-B2BA4F225790}"/>
                </a:ext>
              </a:extLst>
            </p:cNvPr>
            <p:cNvSpPr/>
            <p:nvPr/>
          </p:nvSpPr>
          <p:spPr>
            <a:xfrm>
              <a:off x="2555605" y="5378060"/>
              <a:ext cx="312180" cy="312180"/>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23554" name="Picture 2" descr="桃のイラスト">
              <a:extLst>
                <a:ext uri="{FF2B5EF4-FFF2-40B4-BE49-F238E27FC236}">
                  <a16:creationId xmlns:a16="http://schemas.microsoft.com/office/drawing/2014/main" id="{85143E70-C36B-D348-D4EE-D6A87245929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8513" y="4709645"/>
              <a:ext cx="713928" cy="667523"/>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栗のイラスト（フルーツ）">
              <a:extLst>
                <a:ext uri="{FF2B5EF4-FFF2-40B4-BE49-F238E27FC236}">
                  <a16:creationId xmlns:a16="http://schemas.microsoft.com/office/drawing/2014/main" id="{AEC9A37D-FC3E-B934-473E-817D360B89E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40572" y="5205205"/>
              <a:ext cx="754074" cy="795856"/>
            </a:xfrm>
            <a:prstGeom prst="rect">
              <a:avLst/>
            </a:prstGeom>
            <a:noFill/>
            <a:extLst>
              <a:ext uri="{909E8E84-426E-40DD-AFC4-6F175D3DCCD1}">
                <a14:hiddenFill xmlns:a14="http://schemas.microsoft.com/office/drawing/2010/main">
                  <a:solidFill>
                    <a:srgbClr val="FFFFFF"/>
                  </a:solidFill>
                </a14:hiddenFill>
              </a:ext>
            </a:extLst>
          </p:spPr>
        </p:pic>
        <p:pic>
          <p:nvPicPr>
            <p:cNvPr id="23556" name="Picture 4" descr="柿のイラスト（フルーツ）">
              <a:extLst>
                <a:ext uri="{FF2B5EF4-FFF2-40B4-BE49-F238E27FC236}">
                  <a16:creationId xmlns:a16="http://schemas.microsoft.com/office/drawing/2014/main" id="{FEB7A04D-2D67-08EE-DD49-28BD40AFDCC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26354" y="4921524"/>
              <a:ext cx="735562" cy="667523"/>
            </a:xfrm>
            <a:prstGeom prst="rect">
              <a:avLst/>
            </a:prstGeom>
            <a:noFill/>
            <a:extLst>
              <a:ext uri="{909E8E84-426E-40DD-AFC4-6F175D3DCCD1}">
                <a14:hiddenFill xmlns:a14="http://schemas.microsoft.com/office/drawing/2010/main">
                  <a:solidFill>
                    <a:srgbClr val="FFFFFF"/>
                  </a:solidFill>
                </a14:hiddenFill>
              </a:ext>
            </a:extLst>
          </p:spPr>
        </p:pic>
        <p:sp>
          <p:nvSpPr>
            <p:cNvPr id="20" name="次の値と等しい 19">
              <a:extLst>
                <a:ext uri="{FF2B5EF4-FFF2-40B4-BE49-F238E27FC236}">
                  <a16:creationId xmlns:a16="http://schemas.microsoft.com/office/drawing/2014/main" id="{0A3F7DA5-9653-427D-9583-AB6A171FE2B7}"/>
                </a:ext>
              </a:extLst>
            </p:cNvPr>
            <p:cNvSpPr/>
            <p:nvPr/>
          </p:nvSpPr>
          <p:spPr>
            <a:xfrm>
              <a:off x="4760111" y="5135033"/>
              <a:ext cx="394286" cy="282854"/>
            </a:xfrm>
            <a:prstGeom prst="mathEqual">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1" name="次の値と等しい 20">
              <a:extLst>
                <a:ext uri="{FF2B5EF4-FFF2-40B4-BE49-F238E27FC236}">
                  <a16:creationId xmlns:a16="http://schemas.microsoft.com/office/drawing/2014/main" id="{F593DFD0-2353-75F1-A870-82F86C3A0A8C}"/>
                </a:ext>
              </a:extLst>
            </p:cNvPr>
            <p:cNvSpPr/>
            <p:nvPr/>
          </p:nvSpPr>
          <p:spPr>
            <a:xfrm>
              <a:off x="6794611" y="5113858"/>
              <a:ext cx="394286" cy="282854"/>
            </a:xfrm>
            <a:prstGeom prst="mathEqual">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23558" name="Picture 6" descr="はてなマーク・クエスチョンマーク">
              <a:extLst>
                <a:ext uri="{FF2B5EF4-FFF2-40B4-BE49-F238E27FC236}">
                  <a16:creationId xmlns:a16="http://schemas.microsoft.com/office/drawing/2014/main" id="{ABD97D3A-5214-D3B3-845E-E0B5008C29A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03632" y="4760445"/>
              <a:ext cx="754075" cy="960605"/>
            </a:xfrm>
            <a:prstGeom prst="rect">
              <a:avLst/>
            </a:prstGeom>
            <a:noFill/>
            <a:extLst>
              <a:ext uri="{909E8E84-426E-40DD-AFC4-6F175D3DCCD1}">
                <a14:hiddenFill xmlns:a14="http://schemas.microsoft.com/office/drawing/2010/main">
                  <a:solidFill>
                    <a:srgbClr val="FFFFFF"/>
                  </a:solidFill>
                </a14:hiddenFill>
              </a:ext>
            </a:extLst>
          </p:spPr>
        </p:pic>
        <p:pic>
          <p:nvPicPr>
            <p:cNvPr id="23560" name="Picture 8" descr="数字 3 イラスト文字">
              <a:extLst>
                <a:ext uri="{FF2B5EF4-FFF2-40B4-BE49-F238E27FC236}">
                  <a16:creationId xmlns:a16="http://schemas.microsoft.com/office/drawing/2014/main" id="{6B61E6B0-8E12-2264-D226-7625529C9041}"/>
                </a:ext>
              </a:extLst>
            </p:cNvPr>
            <p:cNvPicPr>
              <a:picLocks noChangeAspect="1" noChangeArrowheads="1"/>
            </p:cNvPicPr>
            <p:nvPr/>
          </p:nvPicPr>
          <p:blipFill>
            <a:blip r:embed="rId8">
              <a:duotone>
                <a:prstClr val="black"/>
                <a:schemeClr val="accent1">
                  <a:tint val="45000"/>
                  <a:satMod val="400000"/>
                </a:schemeClr>
              </a:duotone>
              <a:extLst>
                <a:ext uri="{BEBA8EAE-BF5A-486C-A8C5-ECC9F3942E4B}">
                  <a14:imgProps xmlns:a14="http://schemas.microsoft.com/office/drawing/2010/main">
                    <a14:imgLayer r:embed="rId9">
                      <a14:imgEffect>
                        <a14:artisticCutout/>
                      </a14:imgEffect>
                    </a14:imgLayer>
                  </a14:imgProps>
                </a:ext>
                <a:ext uri="{28A0092B-C50C-407E-A947-70E740481C1C}">
                  <a14:useLocalDpi xmlns:a14="http://schemas.microsoft.com/office/drawing/2010/main" val="0"/>
                </a:ext>
              </a:extLst>
            </a:blip>
            <a:srcRect/>
            <a:stretch>
              <a:fillRect/>
            </a:stretch>
          </p:blipFill>
          <p:spPr bwMode="auto">
            <a:xfrm>
              <a:off x="5086381" y="4803094"/>
              <a:ext cx="754074" cy="88714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130298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375ED2-C267-A48A-B941-745C06020986}"/>
            </a:ext>
          </a:extLst>
        </p:cNvPr>
        <p:cNvGrpSpPr/>
        <p:nvPr/>
      </p:nvGrpSpPr>
      <p:grpSpPr>
        <a:xfrm>
          <a:off x="0" y="0"/>
          <a:ext cx="0" cy="0"/>
          <a:chOff x="0" y="0"/>
          <a:chExt cx="0" cy="0"/>
        </a:xfrm>
      </p:grpSpPr>
      <p:pic>
        <p:nvPicPr>
          <p:cNvPr id="4" name="図 3" descr="背景パターン&#10;&#10;自動的に生成された説明">
            <a:extLst>
              <a:ext uri="{FF2B5EF4-FFF2-40B4-BE49-F238E27FC236}">
                <a16:creationId xmlns:a16="http://schemas.microsoft.com/office/drawing/2014/main" id="{26AF236D-E3AF-EAE1-042F-BAF313C540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252" y="0"/>
            <a:ext cx="12712504" cy="6961543"/>
          </a:xfrm>
          <a:prstGeom prst="rect">
            <a:avLst/>
          </a:prstGeom>
        </p:spPr>
      </p:pic>
      <p:sp>
        <p:nvSpPr>
          <p:cNvPr id="2" name="テキスト ボックス 1">
            <a:extLst>
              <a:ext uri="{FF2B5EF4-FFF2-40B4-BE49-F238E27FC236}">
                <a16:creationId xmlns:a16="http://schemas.microsoft.com/office/drawing/2014/main" id="{74986DB6-B87C-968C-8153-DEF0ACF1F06E}"/>
              </a:ext>
            </a:extLst>
          </p:cNvPr>
          <p:cNvSpPr txBox="1"/>
          <p:nvPr/>
        </p:nvSpPr>
        <p:spPr>
          <a:xfrm>
            <a:off x="1059765" y="522281"/>
            <a:ext cx="1659988" cy="646331"/>
          </a:xfrm>
          <a:prstGeom prst="rect">
            <a:avLst/>
          </a:prstGeom>
          <a:noFill/>
        </p:spPr>
        <p:txBody>
          <a:bodyPr wrap="square" rtlCol="0">
            <a:spAutoFit/>
          </a:bodyPr>
          <a:lstStyle/>
          <a:p>
            <a:r>
              <a:rPr lang="ja-JP" altLang="en-US"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第５問</a:t>
            </a:r>
            <a:r>
              <a:rPr kumimoji="1" lang="ja-JP" altLang="en-US"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　</a:t>
            </a:r>
          </a:p>
        </p:txBody>
      </p:sp>
      <p:sp>
        <p:nvSpPr>
          <p:cNvPr id="3" name="テキスト ボックス 2">
            <a:extLst>
              <a:ext uri="{FF2B5EF4-FFF2-40B4-BE49-F238E27FC236}">
                <a16:creationId xmlns:a16="http://schemas.microsoft.com/office/drawing/2014/main" id="{7937A3B3-BABE-DFD3-1590-53A041FF4AF6}"/>
              </a:ext>
            </a:extLst>
          </p:cNvPr>
          <p:cNvSpPr txBox="1"/>
          <p:nvPr/>
        </p:nvSpPr>
        <p:spPr>
          <a:xfrm>
            <a:off x="422031" y="1284588"/>
            <a:ext cx="11347938" cy="1077218"/>
          </a:xfrm>
          <a:prstGeom prst="rect">
            <a:avLst/>
          </a:prstGeom>
          <a:noFill/>
        </p:spPr>
        <p:txBody>
          <a:bodyPr wrap="square" rtlCol="0">
            <a:spAutoFit/>
          </a:bodyPr>
          <a:lstStyle/>
          <a:p>
            <a:r>
              <a:rPr kumimoji="1" lang="ja-JP" altLang="en-US"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「〇汁と雪道はあとがよい」ということわざがあります。</a:t>
            </a:r>
            <a:endParaRPr kumimoji="1" lang="en-US" altLang="ja-JP"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r>
              <a:rPr kumimoji="1" lang="ja-JP" altLang="en-US"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〇に入る魚は次のうちどれでしょう？</a:t>
            </a:r>
          </a:p>
        </p:txBody>
      </p:sp>
      <p:sp>
        <p:nvSpPr>
          <p:cNvPr id="6" name="テキスト ボックス 5">
            <a:extLst>
              <a:ext uri="{FF2B5EF4-FFF2-40B4-BE49-F238E27FC236}">
                <a16:creationId xmlns:a16="http://schemas.microsoft.com/office/drawing/2014/main" id="{6F8A8567-052F-DF37-DB43-BDD76C26D54A}"/>
              </a:ext>
            </a:extLst>
          </p:cNvPr>
          <p:cNvSpPr txBox="1"/>
          <p:nvPr/>
        </p:nvSpPr>
        <p:spPr>
          <a:xfrm>
            <a:off x="4493155" y="2600231"/>
            <a:ext cx="4037427" cy="3170099"/>
          </a:xfrm>
          <a:prstGeom prst="rect">
            <a:avLst/>
          </a:prstGeom>
          <a:noFill/>
        </p:spPr>
        <p:txBody>
          <a:bodyPr wrap="square" rtlCol="0">
            <a:spAutoFit/>
          </a:bodyPr>
          <a:lstStyle/>
          <a:p>
            <a:r>
              <a:rPr kumimoji="1" lang="ja-JP" altLang="en-US" sz="40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①</a:t>
            </a:r>
            <a:r>
              <a:rPr lang="ja-JP" altLang="en-US" sz="40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はも</a:t>
            </a:r>
            <a:endParaRPr lang="en-US" altLang="ja-JP" sz="40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pPr algn="ctr"/>
            <a:endParaRPr lang="en-US" altLang="ja-JP" sz="40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r>
              <a:rPr lang="ja-JP" altLang="en-US" sz="40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②さわら</a:t>
            </a:r>
            <a:endParaRPr lang="en-US" altLang="ja-JP" sz="40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pPr algn="ctr"/>
            <a:endParaRPr lang="en-US" altLang="ja-JP" sz="40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r>
              <a:rPr lang="ja-JP" altLang="en-US" sz="40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③たら</a:t>
            </a:r>
            <a:endParaRPr kumimoji="1" lang="ja-JP" altLang="en-US" sz="40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p:txBody>
      </p:sp>
      <p:pic>
        <p:nvPicPr>
          <p:cNvPr id="2050" name="Picture 2" descr="■">
            <a:extLst>
              <a:ext uri="{FF2B5EF4-FFF2-40B4-BE49-F238E27FC236}">
                <a16:creationId xmlns:a16="http://schemas.microsoft.com/office/drawing/2014/main" id="{3DA3E9FA-AE13-39F0-9853-A24259ADD5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75468" y="2267001"/>
            <a:ext cx="1414762" cy="137939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サワラのイラスト（魚）">
            <a:extLst>
              <a:ext uri="{FF2B5EF4-FFF2-40B4-BE49-F238E27FC236}">
                <a16:creationId xmlns:a16="http://schemas.microsoft.com/office/drawing/2014/main" id="{74ADD3F6-5D6E-5A56-E8CA-70FC12A5685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98846" y="3791918"/>
            <a:ext cx="1915929" cy="116233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鱈・タラのイラスト">
            <a:extLst>
              <a:ext uri="{FF2B5EF4-FFF2-40B4-BE49-F238E27FC236}">
                <a16:creationId xmlns:a16="http://schemas.microsoft.com/office/drawing/2014/main" id="{13CE4283-B83A-8DB1-FD22-68A7F344273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75468" y="4898173"/>
            <a:ext cx="2162687" cy="13504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60988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AF4869-8F7A-7CC5-B93A-9F8983D78FB8}"/>
            </a:ext>
          </a:extLst>
        </p:cNvPr>
        <p:cNvGrpSpPr/>
        <p:nvPr/>
      </p:nvGrpSpPr>
      <p:grpSpPr>
        <a:xfrm>
          <a:off x="0" y="0"/>
          <a:ext cx="0" cy="0"/>
          <a:chOff x="0" y="0"/>
          <a:chExt cx="0" cy="0"/>
        </a:xfrm>
      </p:grpSpPr>
      <p:pic>
        <p:nvPicPr>
          <p:cNvPr id="3" name="図 2" descr="背景パターン&#10;&#10;自動的に生成された説明">
            <a:extLst>
              <a:ext uri="{FF2B5EF4-FFF2-40B4-BE49-F238E27FC236}">
                <a16:creationId xmlns:a16="http://schemas.microsoft.com/office/drawing/2014/main" id="{B39B0F60-2F6A-DA3F-4E7F-BDD06CAA5B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252" y="0"/>
            <a:ext cx="12712504" cy="6961543"/>
          </a:xfrm>
          <a:prstGeom prst="rect">
            <a:avLst/>
          </a:prstGeom>
        </p:spPr>
      </p:pic>
      <p:sp>
        <p:nvSpPr>
          <p:cNvPr id="8" name="テキスト ボックス 7">
            <a:extLst>
              <a:ext uri="{FF2B5EF4-FFF2-40B4-BE49-F238E27FC236}">
                <a16:creationId xmlns:a16="http://schemas.microsoft.com/office/drawing/2014/main" id="{1C468656-4C2D-0E2D-B335-B216E308CEC3}"/>
              </a:ext>
            </a:extLst>
          </p:cNvPr>
          <p:cNvSpPr txBox="1"/>
          <p:nvPr/>
        </p:nvSpPr>
        <p:spPr>
          <a:xfrm>
            <a:off x="4642337" y="629043"/>
            <a:ext cx="2907325" cy="769441"/>
          </a:xfrm>
          <a:prstGeom prst="rect">
            <a:avLst/>
          </a:prstGeom>
          <a:noFill/>
        </p:spPr>
        <p:txBody>
          <a:bodyPr wrap="square" rtlCol="0">
            <a:spAutoFit/>
          </a:bodyPr>
          <a:lstStyle/>
          <a:p>
            <a:pPr algn="ctr"/>
            <a:r>
              <a:rPr kumimoji="1" lang="ja-JP" altLang="en-US" sz="4400" dirty="0">
                <a:ln w="0"/>
                <a:solidFill>
                  <a:srgbClr val="FFFF00"/>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答え　③　</a:t>
            </a:r>
          </a:p>
        </p:txBody>
      </p:sp>
      <p:sp>
        <p:nvSpPr>
          <p:cNvPr id="11" name="テキスト ボックス 10">
            <a:extLst>
              <a:ext uri="{FF2B5EF4-FFF2-40B4-BE49-F238E27FC236}">
                <a16:creationId xmlns:a16="http://schemas.microsoft.com/office/drawing/2014/main" id="{311F9F9A-2B1E-D70D-94BC-22D27CEB48C9}"/>
              </a:ext>
            </a:extLst>
          </p:cNvPr>
          <p:cNvSpPr txBox="1"/>
          <p:nvPr/>
        </p:nvSpPr>
        <p:spPr>
          <a:xfrm>
            <a:off x="567396" y="1519217"/>
            <a:ext cx="11057206" cy="4895651"/>
          </a:xfrm>
          <a:prstGeom prst="rect">
            <a:avLst/>
          </a:prstGeom>
          <a:noFill/>
        </p:spPr>
        <p:txBody>
          <a:bodyPr wrap="square" rtlCol="0">
            <a:noAutofit/>
          </a:bodyPr>
          <a:lstStyle/>
          <a:p>
            <a:pPr>
              <a:lnSpc>
                <a:spcPts val="4000"/>
              </a:lnSpc>
            </a:pPr>
            <a:r>
              <a:rPr kumimoji="1" lang="ja-JP" altLang="en-US"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たらは、冬がおいしい季節です。魚編に雪と書いてできた鱈の字は、国字といって日本で作られた字で、雪が降る頃に味が良いことからできた文字です。雪の多い地域では、雪道も人が歩いた後を歩く方が楽であることと、鱈汁も鱈をはじめ、いろいろな野菜を煮込み、時間をかけて煮込んだ後の方が味が出て、美味しいことの２つを並べたのが「鱈汁と雪道はあとがよい」です。これは、冬を生き抜く雪国の人たちの生み出した言葉です。</a:t>
            </a:r>
            <a:endParaRPr kumimoji="1" lang="en-US" altLang="ja-JP"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pPr>
              <a:lnSpc>
                <a:spcPts val="4000"/>
              </a:lnSpc>
            </a:pPr>
            <a:r>
              <a:rPr kumimoji="1" lang="ja-JP" altLang="en-US"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ちなみに、①のはも（鱧）は夏、②のさわら（鰆）は春に美味しい魚です。</a:t>
            </a:r>
            <a:endParaRPr kumimoji="1" lang="en-US" altLang="ja-JP"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p:txBody>
      </p:sp>
      <p:pic>
        <p:nvPicPr>
          <p:cNvPr id="2" name="Picture 6" descr="鱈・タラのイラスト">
            <a:extLst>
              <a:ext uri="{FF2B5EF4-FFF2-40B4-BE49-F238E27FC236}">
                <a16:creationId xmlns:a16="http://schemas.microsoft.com/office/drawing/2014/main" id="{DE85E7C6-EAF5-0C83-AC67-C59071771E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9662" y="168739"/>
            <a:ext cx="2162687" cy="13504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177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78DD4B-A05A-7E60-9187-D0F9D47CB22A}"/>
            </a:ext>
          </a:extLst>
        </p:cNvPr>
        <p:cNvGrpSpPr/>
        <p:nvPr/>
      </p:nvGrpSpPr>
      <p:grpSpPr>
        <a:xfrm>
          <a:off x="0" y="0"/>
          <a:ext cx="0" cy="0"/>
          <a:chOff x="0" y="0"/>
          <a:chExt cx="0" cy="0"/>
        </a:xfrm>
      </p:grpSpPr>
      <p:pic>
        <p:nvPicPr>
          <p:cNvPr id="4" name="図 3" descr="背景パターン&#10;&#10;自動的に生成された説明">
            <a:extLst>
              <a:ext uri="{FF2B5EF4-FFF2-40B4-BE49-F238E27FC236}">
                <a16:creationId xmlns:a16="http://schemas.microsoft.com/office/drawing/2014/main" id="{BAC64EAB-5C62-EE0E-1BF3-CECB6A67FB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253" y="3735"/>
            <a:ext cx="12712504" cy="6961543"/>
          </a:xfrm>
          <a:prstGeom prst="rect">
            <a:avLst/>
          </a:prstGeom>
        </p:spPr>
      </p:pic>
      <p:sp>
        <p:nvSpPr>
          <p:cNvPr id="2" name="テキスト ボックス 1">
            <a:extLst>
              <a:ext uri="{FF2B5EF4-FFF2-40B4-BE49-F238E27FC236}">
                <a16:creationId xmlns:a16="http://schemas.microsoft.com/office/drawing/2014/main" id="{656FF645-A591-1D9F-B17D-EC0FC12AE816}"/>
              </a:ext>
            </a:extLst>
          </p:cNvPr>
          <p:cNvSpPr txBox="1"/>
          <p:nvPr/>
        </p:nvSpPr>
        <p:spPr>
          <a:xfrm>
            <a:off x="1059765" y="522281"/>
            <a:ext cx="1659988" cy="646331"/>
          </a:xfrm>
          <a:prstGeom prst="rect">
            <a:avLst/>
          </a:prstGeom>
          <a:noFill/>
        </p:spPr>
        <p:txBody>
          <a:bodyPr wrap="square" rtlCol="0">
            <a:spAutoFit/>
          </a:bodyPr>
          <a:lstStyle/>
          <a:p>
            <a:r>
              <a:rPr lang="ja-JP" altLang="en-US"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第１問</a:t>
            </a:r>
            <a:r>
              <a:rPr kumimoji="1" lang="ja-JP" altLang="en-US"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　</a:t>
            </a:r>
          </a:p>
        </p:txBody>
      </p:sp>
      <p:sp>
        <p:nvSpPr>
          <p:cNvPr id="3" name="テキスト ボックス 2">
            <a:extLst>
              <a:ext uri="{FF2B5EF4-FFF2-40B4-BE49-F238E27FC236}">
                <a16:creationId xmlns:a16="http://schemas.microsoft.com/office/drawing/2014/main" id="{ACFA7C0C-028D-6E4B-181A-55ED743A9383}"/>
              </a:ext>
            </a:extLst>
          </p:cNvPr>
          <p:cNvSpPr txBox="1"/>
          <p:nvPr/>
        </p:nvSpPr>
        <p:spPr>
          <a:xfrm>
            <a:off x="515816" y="1444222"/>
            <a:ext cx="11676184" cy="1077218"/>
          </a:xfrm>
          <a:prstGeom prst="rect">
            <a:avLst/>
          </a:prstGeom>
          <a:noFill/>
        </p:spPr>
        <p:txBody>
          <a:bodyPr wrap="square" rtlCol="0">
            <a:spAutoFit/>
          </a:bodyPr>
          <a:lstStyle/>
          <a:p>
            <a:r>
              <a:rPr kumimoji="1" lang="ja-JP" altLang="en-US"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「桃栗３年、柿○年」ということわざがありますが、</a:t>
            </a:r>
            <a:endParaRPr kumimoji="1" lang="en-US" altLang="ja-JP"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r>
              <a:rPr kumimoji="1" lang="ja-JP" altLang="en-US"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次のうち○にはどの数字が入るでしょう</a:t>
            </a:r>
            <a:r>
              <a:rPr kumimoji="1" lang="en-US" altLang="ja-JP"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a:t>
            </a:r>
            <a:endParaRPr kumimoji="1" lang="ja-JP" altLang="en-US"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p:txBody>
      </p:sp>
      <p:sp>
        <p:nvSpPr>
          <p:cNvPr id="6" name="テキスト ボックス 5">
            <a:extLst>
              <a:ext uri="{FF2B5EF4-FFF2-40B4-BE49-F238E27FC236}">
                <a16:creationId xmlns:a16="http://schemas.microsoft.com/office/drawing/2014/main" id="{6CC2B24F-3490-0FA4-2BF1-D3C9D8BE4F77}"/>
              </a:ext>
            </a:extLst>
          </p:cNvPr>
          <p:cNvSpPr txBox="1"/>
          <p:nvPr/>
        </p:nvSpPr>
        <p:spPr>
          <a:xfrm>
            <a:off x="4638130" y="2820270"/>
            <a:ext cx="1457869" cy="3170099"/>
          </a:xfrm>
          <a:prstGeom prst="rect">
            <a:avLst/>
          </a:prstGeom>
          <a:noFill/>
        </p:spPr>
        <p:txBody>
          <a:bodyPr wrap="square" rtlCol="0">
            <a:spAutoFit/>
          </a:bodyPr>
          <a:lstStyle/>
          <a:p>
            <a:r>
              <a:rPr kumimoji="1" lang="ja-JP" altLang="en-US" sz="40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①４</a:t>
            </a:r>
            <a:endParaRPr lang="en-US" altLang="ja-JP" sz="40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endParaRPr lang="en-US" altLang="ja-JP" sz="40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r>
              <a:rPr lang="ja-JP" altLang="en-US" sz="40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②６</a:t>
            </a:r>
            <a:endParaRPr lang="en-US" altLang="ja-JP" sz="40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endParaRPr lang="en-US" altLang="ja-JP" sz="40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r>
              <a:rPr lang="ja-JP" altLang="en-US" sz="40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③８</a:t>
            </a:r>
            <a:endParaRPr kumimoji="1" lang="ja-JP" altLang="en-US" sz="40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p:txBody>
      </p:sp>
      <p:pic>
        <p:nvPicPr>
          <p:cNvPr id="1026" name="Picture 2" descr="柿の木のイラスト | 無料のフリー素材 イラストエイト">
            <a:extLst>
              <a:ext uri="{FF2B5EF4-FFF2-40B4-BE49-F238E27FC236}">
                <a16:creationId xmlns:a16="http://schemas.microsoft.com/office/drawing/2014/main" id="{0FE60450-201C-3AAF-4B90-E37D10586D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2756" y="2690819"/>
            <a:ext cx="34290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45243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BFD1B6-4AA8-9244-4E99-7D89476ED179}"/>
            </a:ext>
          </a:extLst>
        </p:cNvPr>
        <p:cNvGrpSpPr/>
        <p:nvPr/>
      </p:nvGrpSpPr>
      <p:grpSpPr>
        <a:xfrm>
          <a:off x="0" y="0"/>
          <a:ext cx="0" cy="0"/>
          <a:chOff x="0" y="0"/>
          <a:chExt cx="0" cy="0"/>
        </a:xfrm>
      </p:grpSpPr>
      <p:pic>
        <p:nvPicPr>
          <p:cNvPr id="3" name="図 2" descr="背景パターン&#10;&#10;自動的に生成された説明">
            <a:extLst>
              <a:ext uri="{FF2B5EF4-FFF2-40B4-BE49-F238E27FC236}">
                <a16:creationId xmlns:a16="http://schemas.microsoft.com/office/drawing/2014/main" id="{5B46B542-048B-A182-8912-1448A3AFA2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252" y="0"/>
            <a:ext cx="12712504" cy="6961543"/>
          </a:xfrm>
          <a:prstGeom prst="rect">
            <a:avLst/>
          </a:prstGeom>
        </p:spPr>
      </p:pic>
      <p:sp>
        <p:nvSpPr>
          <p:cNvPr id="8" name="テキスト ボックス 7">
            <a:extLst>
              <a:ext uri="{FF2B5EF4-FFF2-40B4-BE49-F238E27FC236}">
                <a16:creationId xmlns:a16="http://schemas.microsoft.com/office/drawing/2014/main" id="{770DC86A-05A2-323D-9C11-3D0F9183037D}"/>
              </a:ext>
            </a:extLst>
          </p:cNvPr>
          <p:cNvSpPr txBox="1"/>
          <p:nvPr/>
        </p:nvSpPr>
        <p:spPr>
          <a:xfrm>
            <a:off x="4642336" y="338273"/>
            <a:ext cx="2907325" cy="769441"/>
          </a:xfrm>
          <a:prstGeom prst="rect">
            <a:avLst/>
          </a:prstGeom>
          <a:noFill/>
        </p:spPr>
        <p:txBody>
          <a:bodyPr wrap="square" rtlCol="0">
            <a:spAutoFit/>
          </a:bodyPr>
          <a:lstStyle/>
          <a:p>
            <a:pPr algn="ctr"/>
            <a:r>
              <a:rPr kumimoji="1" lang="ja-JP" altLang="en-US" sz="4400" dirty="0">
                <a:ln w="0"/>
                <a:solidFill>
                  <a:srgbClr val="FFFF00"/>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答え　③　</a:t>
            </a:r>
          </a:p>
        </p:txBody>
      </p:sp>
      <p:sp>
        <p:nvSpPr>
          <p:cNvPr id="11" name="テキスト ボックス 10">
            <a:extLst>
              <a:ext uri="{FF2B5EF4-FFF2-40B4-BE49-F238E27FC236}">
                <a16:creationId xmlns:a16="http://schemas.microsoft.com/office/drawing/2014/main" id="{BDD3015F-C632-9E49-3BF4-5082B4244CB2}"/>
              </a:ext>
            </a:extLst>
          </p:cNvPr>
          <p:cNvSpPr txBox="1"/>
          <p:nvPr/>
        </p:nvSpPr>
        <p:spPr>
          <a:xfrm>
            <a:off x="567396" y="1398484"/>
            <a:ext cx="11057206" cy="3145381"/>
          </a:xfrm>
          <a:prstGeom prst="rect">
            <a:avLst/>
          </a:prstGeom>
          <a:noFill/>
        </p:spPr>
        <p:txBody>
          <a:bodyPr wrap="square" rtlCol="0">
            <a:noAutofit/>
          </a:bodyPr>
          <a:lstStyle/>
          <a:p>
            <a:pPr>
              <a:lnSpc>
                <a:spcPts val="4000"/>
              </a:lnSpc>
            </a:pPr>
            <a:r>
              <a:rPr kumimoji="1" lang="ja-JP" altLang="en-US"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芽が出て、実になるまでに、桃と栗は３年、柿は８年かかると言われています。</a:t>
            </a:r>
            <a:endParaRPr kumimoji="1" lang="en-US" altLang="ja-JP"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pPr>
              <a:lnSpc>
                <a:spcPts val="4000"/>
              </a:lnSpc>
            </a:pPr>
            <a:r>
              <a:rPr kumimoji="1" lang="ja-JP" altLang="en-US"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ことわざの意味は、「どんなことでも成し遂げるためにはそれなりの年月がかかる」という意味です。</a:t>
            </a:r>
            <a:endParaRPr lang="en-US" altLang="ja-JP"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pPr>
              <a:lnSpc>
                <a:spcPts val="4000"/>
              </a:lnSpc>
            </a:pPr>
            <a:r>
              <a:rPr kumimoji="1" lang="ja-JP" altLang="en-US"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柿には、ビタミン</a:t>
            </a:r>
            <a:r>
              <a:rPr kumimoji="1" lang="en-US" altLang="ja-JP"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C</a:t>
            </a:r>
            <a:r>
              <a:rPr kumimoji="1" lang="ja-JP" altLang="en-US"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が豊富に含まれ、風邪の予防にもいいと言われています。</a:t>
            </a:r>
            <a:endParaRPr kumimoji="1" lang="en-US" altLang="ja-JP"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p:txBody>
      </p:sp>
      <p:pic>
        <p:nvPicPr>
          <p:cNvPr id="4098" name="Picture 2">
            <a:extLst>
              <a:ext uri="{FF2B5EF4-FFF2-40B4-BE49-F238E27FC236}">
                <a16:creationId xmlns:a16="http://schemas.microsoft.com/office/drawing/2014/main" id="{EA782FDB-53F7-6810-F09D-D26C2634DB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2032" y="4174246"/>
            <a:ext cx="1997683" cy="1870393"/>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a:extLst>
              <a:ext uri="{FF2B5EF4-FFF2-40B4-BE49-F238E27FC236}">
                <a16:creationId xmlns:a16="http://schemas.microsoft.com/office/drawing/2014/main" id="{D4D41F6F-1228-50E2-7AD7-9521F17259D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0394" y="4085062"/>
            <a:ext cx="1997684" cy="2107589"/>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a:extLst>
              <a:ext uri="{FF2B5EF4-FFF2-40B4-BE49-F238E27FC236}">
                <a16:creationId xmlns:a16="http://schemas.microsoft.com/office/drawing/2014/main" id="{C1252F13-11FD-2786-A715-21F3941C416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18756" y="4379090"/>
            <a:ext cx="1933976" cy="1756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77341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背景パターン&#10;&#10;自動的に生成された説明">
            <a:extLst>
              <a:ext uri="{FF2B5EF4-FFF2-40B4-BE49-F238E27FC236}">
                <a16:creationId xmlns:a16="http://schemas.microsoft.com/office/drawing/2014/main" id="{518B80C6-B512-20AA-A6C9-C0A3DEEF69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252" y="0"/>
            <a:ext cx="12712504" cy="6961543"/>
          </a:xfrm>
          <a:prstGeom prst="rect">
            <a:avLst/>
          </a:prstGeom>
        </p:spPr>
      </p:pic>
      <p:sp>
        <p:nvSpPr>
          <p:cNvPr id="2" name="テキスト ボックス 1">
            <a:extLst>
              <a:ext uri="{FF2B5EF4-FFF2-40B4-BE49-F238E27FC236}">
                <a16:creationId xmlns:a16="http://schemas.microsoft.com/office/drawing/2014/main" id="{D1CCEB00-0E2F-ED41-8C49-36CCF0BD896F}"/>
              </a:ext>
            </a:extLst>
          </p:cNvPr>
          <p:cNvSpPr txBox="1"/>
          <p:nvPr/>
        </p:nvSpPr>
        <p:spPr>
          <a:xfrm>
            <a:off x="1059765" y="522281"/>
            <a:ext cx="1659988" cy="646331"/>
          </a:xfrm>
          <a:prstGeom prst="rect">
            <a:avLst/>
          </a:prstGeom>
          <a:noFill/>
        </p:spPr>
        <p:txBody>
          <a:bodyPr wrap="square" rtlCol="0">
            <a:spAutoFit/>
          </a:bodyPr>
          <a:lstStyle/>
          <a:p>
            <a:r>
              <a:rPr lang="ja-JP" altLang="en-US"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第２問</a:t>
            </a:r>
            <a:r>
              <a:rPr kumimoji="1" lang="ja-JP" altLang="en-US"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　</a:t>
            </a:r>
          </a:p>
        </p:txBody>
      </p:sp>
      <p:sp>
        <p:nvSpPr>
          <p:cNvPr id="3" name="テキスト ボックス 2">
            <a:extLst>
              <a:ext uri="{FF2B5EF4-FFF2-40B4-BE49-F238E27FC236}">
                <a16:creationId xmlns:a16="http://schemas.microsoft.com/office/drawing/2014/main" id="{060D7697-F9CE-2805-6766-74A0E33726FC}"/>
              </a:ext>
            </a:extLst>
          </p:cNvPr>
          <p:cNvSpPr txBox="1"/>
          <p:nvPr/>
        </p:nvSpPr>
        <p:spPr>
          <a:xfrm>
            <a:off x="483967" y="1587968"/>
            <a:ext cx="11224066" cy="954107"/>
          </a:xfrm>
          <a:prstGeom prst="rect">
            <a:avLst/>
          </a:prstGeom>
          <a:noFill/>
        </p:spPr>
        <p:txBody>
          <a:bodyPr wrap="square" rtlCol="0">
            <a:spAutoFit/>
          </a:bodyPr>
          <a:lstStyle/>
          <a:p>
            <a:r>
              <a:rPr kumimoji="1" lang="ja-JP" altLang="en-US"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フランスでは、</a:t>
            </a:r>
            <a:r>
              <a:rPr kumimoji="1" lang="en-US" altLang="ja-JP"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a:t>
            </a:r>
            <a:r>
              <a:rPr kumimoji="1" lang="ja-JP" altLang="en-US"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愛のりんご</a:t>
            </a:r>
            <a:r>
              <a:rPr kumimoji="1" lang="en-US" altLang="ja-JP"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a:t>
            </a:r>
            <a:r>
              <a:rPr kumimoji="1" lang="ja-JP" altLang="en-US"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と呼ばれ、「この野菜が赤くなると</a:t>
            </a:r>
            <a:endParaRPr kumimoji="1" lang="en-US" altLang="ja-JP"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r>
              <a:rPr kumimoji="1" lang="ja-JP" altLang="en-US"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医者が青くなる」といわれているのは何でしょう？</a:t>
            </a:r>
          </a:p>
        </p:txBody>
      </p:sp>
      <p:sp>
        <p:nvSpPr>
          <p:cNvPr id="5" name="テキスト ボックス 4">
            <a:extLst>
              <a:ext uri="{FF2B5EF4-FFF2-40B4-BE49-F238E27FC236}">
                <a16:creationId xmlns:a16="http://schemas.microsoft.com/office/drawing/2014/main" id="{BA8B99A9-26F3-8478-0EC0-3F429E596657}"/>
              </a:ext>
            </a:extLst>
          </p:cNvPr>
          <p:cNvSpPr txBox="1"/>
          <p:nvPr/>
        </p:nvSpPr>
        <p:spPr>
          <a:xfrm>
            <a:off x="1459459" y="3031895"/>
            <a:ext cx="10130858" cy="584775"/>
          </a:xfrm>
          <a:prstGeom prst="rect">
            <a:avLst/>
          </a:prstGeom>
          <a:noFill/>
        </p:spPr>
        <p:txBody>
          <a:bodyPr wrap="square" rtlCol="0">
            <a:spAutoFit/>
          </a:bodyPr>
          <a:lstStyle/>
          <a:p>
            <a:r>
              <a:rPr kumimoji="1" lang="ja-JP" altLang="en-US"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①</a:t>
            </a:r>
            <a:r>
              <a:rPr lang="ja-JP" altLang="en-US"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トマト　　　　②にんじん　　　　③パプリカ</a:t>
            </a:r>
            <a:endParaRPr lang="en-US" altLang="ja-JP"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p:txBody>
      </p:sp>
      <p:pic>
        <p:nvPicPr>
          <p:cNvPr id="1026" name="Picture 2" descr="トマトのイラスト（野菜）">
            <a:extLst>
              <a:ext uri="{FF2B5EF4-FFF2-40B4-BE49-F238E27FC236}">
                <a16:creationId xmlns:a16="http://schemas.microsoft.com/office/drawing/2014/main" id="{E547FEB8-1E32-0C94-19F8-FE83C3811D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6065" y="4000488"/>
            <a:ext cx="1673977" cy="167397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8899CA72-F713-DE2F-4272-73C4E2F2CC2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12812" y="4000488"/>
            <a:ext cx="1606963" cy="174020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9C59644D-D83B-D81C-32D8-281DE9A457D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6359" y="3762926"/>
            <a:ext cx="1673977" cy="20434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42108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背景パターン&#10;&#10;自動的に生成された説明">
            <a:extLst>
              <a:ext uri="{FF2B5EF4-FFF2-40B4-BE49-F238E27FC236}">
                <a16:creationId xmlns:a16="http://schemas.microsoft.com/office/drawing/2014/main" id="{15B6DD83-DC48-8A22-97B3-1CFA2AC4A2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252" y="0"/>
            <a:ext cx="12712504" cy="6961543"/>
          </a:xfrm>
          <a:prstGeom prst="rect">
            <a:avLst/>
          </a:prstGeom>
        </p:spPr>
      </p:pic>
      <p:sp>
        <p:nvSpPr>
          <p:cNvPr id="8" name="テキスト ボックス 7">
            <a:extLst>
              <a:ext uri="{FF2B5EF4-FFF2-40B4-BE49-F238E27FC236}">
                <a16:creationId xmlns:a16="http://schemas.microsoft.com/office/drawing/2014/main" id="{6EC71543-EFD5-F383-2CFB-1A7642A42A9F}"/>
              </a:ext>
            </a:extLst>
          </p:cNvPr>
          <p:cNvSpPr txBox="1"/>
          <p:nvPr/>
        </p:nvSpPr>
        <p:spPr>
          <a:xfrm>
            <a:off x="3650565" y="600907"/>
            <a:ext cx="4890868" cy="769441"/>
          </a:xfrm>
          <a:prstGeom prst="rect">
            <a:avLst/>
          </a:prstGeom>
          <a:noFill/>
        </p:spPr>
        <p:txBody>
          <a:bodyPr wrap="square" rtlCol="0">
            <a:spAutoFit/>
          </a:bodyPr>
          <a:lstStyle/>
          <a:p>
            <a:pPr algn="ctr"/>
            <a:r>
              <a:rPr kumimoji="1" lang="ja-JP" altLang="en-US" sz="4400" dirty="0">
                <a:ln w="0"/>
                <a:solidFill>
                  <a:srgbClr val="FFFF00"/>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答え　①　</a:t>
            </a:r>
          </a:p>
        </p:txBody>
      </p:sp>
      <p:sp>
        <p:nvSpPr>
          <p:cNvPr id="11" name="テキスト ボックス 10">
            <a:extLst>
              <a:ext uri="{FF2B5EF4-FFF2-40B4-BE49-F238E27FC236}">
                <a16:creationId xmlns:a16="http://schemas.microsoft.com/office/drawing/2014/main" id="{FA3B974D-F949-D7CD-5C69-55AD89062F2D}"/>
              </a:ext>
            </a:extLst>
          </p:cNvPr>
          <p:cNvSpPr txBox="1"/>
          <p:nvPr/>
        </p:nvSpPr>
        <p:spPr>
          <a:xfrm>
            <a:off x="567396" y="1752333"/>
            <a:ext cx="11057206" cy="2439839"/>
          </a:xfrm>
          <a:prstGeom prst="rect">
            <a:avLst/>
          </a:prstGeom>
          <a:noFill/>
        </p:spPr>
        <p:txBody>
          <a:bodyPr wrap="square" rtlCol="0">
            <a:noAutofit/>
          </a:bodyPr>
          <a:lstStyle/>
          <a:p>
            <a:pPr>
              <a:lnSpc>
                <a:spcPts val="4000"/>
              </a:lnSpc>
            </a:pPr>
            <a:r>
              <a:rPr kumimoji="1" lang="ja-JP" altLang="en-US"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トマトは南アメリカのアンデス山脈原産の緑黄色野菜のひとつです。</a:t>
            </a:r>
            <a:endParaRPr kumimoji="1" lang="en-US" altLang="ja-JP"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pPr>
              <a:lnSpc>
                <a:spcPts val="4000"/>
              </a:lnSpc>
            </a:pPr>
            <a:r>
              <a:rPr kumimoji="1" lang="ja-JP" altLang="en-US"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ビタミン</a:t>
            </a:r>
            <a:r>
              <a:rPr kumimoji="1" lang="en-US" altLang="ja-JP"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A</a:t>
            </a:r>
            <a:r>
              <a:rPr kumimoji="1" lang="ja-JP" altLang="en-US"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になる赤い色素「リコピン」や、ビタミン</a:t>
            </a:r>
            <a:r>
              <a:rPr kumimoji="1" lang="en-US" altLang="ja-JP"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B</a:t>
            </a:r>
            <a:r>
              <a:rPr kumimoji="1" lang="ja-JP" altLang="en-US"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群や</a:t>
            </a:r>
            <a:r>
              <a:rPr kumimoji="1" lang="en-US" altLang="ja-JP"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C</a:t>
            </a:r>
            <a:r>
              <a:rPr kumimoji="1" lang="ja-JP" altLang="en-US"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など栄養素がたくさん含まれ、トマトを食べるとみんな元気になることから「トマトが赤くなると医者が青くなる」と言われます。</a:t>
            </a:r>
            <a:endParaRPr kumimoji="1" lang="en-US" altLang="ja-JP"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p:txBody>
      </p:sp>
      <p:pic>
        <p:nvPicPr>
          <p:cNvPr id="1026" name="Picture 2">
            <a:extLst>
              <a:ext uri="{FF2B5EF4-FFF2-40B4-BE49-F238E27FC236}">
                <a16:creationId xmlns:a16="http://schemas.microsoft.com/office/drawing/2014/main" id="{3FCB3CA0-ADA4-894E-9E05-7F6C47F414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1507" y="3989061"/>
            <a:ext cx="2108983" cy="21089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82584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66BE1F-E356-9CB1-D01A-D19E24C621E5}"/>
            </a:ext>
          </a:extLst>
        </p:cNvPr>
        <p:cNvGrpSpPr/>
        <p:nvPr/>
      </p:nvGrpSpPr>
      <p:grpSpPr>
        <a:xfrm>
          <a:off x="0" y="0"/>
          <a:ext cx="0" cy="0"/>
          <a:chOff x="0" y="0"/>
          <a:chExt cx="0" cy="0"/>
        </a:xfrm>
      </p:grpSpPr>
      <p:pic>
        <p:nvPicPr>
          <p:cNvPr id="4" name="図 3" descr="背景パターン&#10;&#10;自動的に生成された説明">
            <a:extLst>
              <a:ext uri="{FF2B5EF4-FFF2-40B4-BE49-F238E27FC236}">
                <a16:creationId xmlns:a16="http://schemas.microsoft.com/office/drawing/2014/main" id="{8D0C37D0-C676-BF65-7608-D611761452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252" y="0"/>
            <a:ext cx="12712504" cy="6961543"/>
          </a:xfrm>
          <a:prstGeom prst="rect">
            <a:avLst/>
          </a:prstGeom>
        </p:spPr>
      </p:pic>
      <p:sp>
        <p:nvSpPr>
          <p:cNvPr id="2" name="テキスト ボックス 1">
            <a:extLst>
              <a:ext uri="{FF2B5EF4-FFF2-40B4-BE49-F238E27FC236}">
                <a16:creationId xmlns:a16="http://schemas.microsoft.com/office/drawing/2014/main" id="{34F82371-CF6C-17DC-451D-CEBC10EC9876}"/>
              </a:ext>
            </a:extLst>
          </p:cNvPr>
          <p:cNvSpPr txBox="1"/>
          <p:nvPr/>
        </p:nvSpPr>
        <p:spPr>
          <a:xfrm>
            <a:off x="1059765" y="522281"/>
            <a:ext cx="1659988" cy="646331"/>
          </a:xfrm>
          <a:prstGeom prst="rect">
            <a:avLst/>
          </a:prstGeom>
          <a:noFill/>
        </p:spPr>
        <p:txBody>
          <a:bodyPr wrap="square" rtlCol="0">
            <a:spAutoFit/>
          </a:bodyPr>
          <a:lstStyle/>
          <a:p>
            <a:r>
              <a:rPr lang="ja-JP" altLang="en-US"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第３問</a:t>
            </a:r>
            <a:r>
              <a:rPr kumimoji="1" lang="ja-JP" altLang="en-US"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　</a:t>
            </a:r>
          </a:p>
        </p:txBody>
      </p:sp>
      <p:sp>
        <p:nvSpPr>
          <p:cNvPr id="3" name="テキスト ボックス 2">
            <a:extLst>
              <a:ext uri="{FF2B5EF4-FFF2-40B4-BE49-F238E27FC236}">
                <a16:creationId xmlns:a16="http://schemas.microsoft.com/office/drawing/2014/main" id="{C23BCCD4-C04F-D1C2-2BB6-94EE60EFEE76}"/>
              </a:ext>
            </a:extLst>
          </p:cNvPr>
          <p:cNvSpPr txBox="1"/>
          <p:nvPr/>
        </p:nvSpPr>
        <p:spPr>
          <a:xfrm>
            <a:off x="634997" y="1329443"/>
            <a:ext cx="10921999" cy="584775"/>
          </a:xfrm>
          <a:prstGeom prst="rect">
            <a:avLst/>
          </a:prstGeom>
          <a:noFill/>
        </p:spPr>
        <p:txBody>
          <a:bodyPr wrap="square" rtlCol="0">
            <a:spAutoFit/>
          </a:bodyPr>
          <a:lstStyle/>
          <a:p>
            <a:r>
              <a:rPr kumimoji="1" lang="ja-JP" altLang="en-US"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「花より団子」とはどういう意味のことわざでしょうか？</a:t>
            </a:r>
          </a:p>
        </p:txBody>
      </p:sp>
      <p:sp>
        <p:nvSpPr>
          <p:cNvPr id="6" name="テキスト ボックス 5">
            <a:extLst>
              <a:ext uri="{FF2B5EF4-FFF2-40B4-BE49-F238E27FC236}">
                <a16:creationId xmlns:a16="http://schemas.microsoft.com/office/drawing/2014/main" id="{6B30C422-092D-3A45-98B3-25385273E073}"/>
              </a:ext>
            </a:extLst>
          </p:cNvPr>
          <p:cNvSpPr txBox="1"/>
          <p:nvPr/>
        </p:nvSpPr>
        <p:spPr>
          <a:xfrm>
            <a:off x="1186371" y="2666235"/>
            <a:ext cx="9819249" cy="2862322"/>
          </a:xfrm>
          <a:prstGeom prst="rect">
            <a:avLst/>
          </a:prstGeom>
          <a:noFill/>
        </p:spPr>
        <p:txBody>
          <a:bodyPr wrap="square" rtlCol="0">
            <a:spAutoFit/>
          </a:bodyPr>
          <a:lstStyle/>
          <a:p>
            <a:r>
              <a:rPr kumimoji="1" lang="ja-JP" altLang="en-US"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①</a:t>
            </a:r>
            <a:r>
              <a:rPr lang="ja-JP" altLang="en-US"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花のようにきれいな団子</a:t>
            </a:r>
            <a:endParaRPr lang="en-US" altLang="ja-JP"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endParaRPr lang="en-US" altLang="ja-JP"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r>
              <a:rPr lang="ja-JP" altLang="en-US"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②美しい花を見るより団子を食べるほうがよい</a:t>
            </a:r>
            <a:endParaRPr lang="en-US" altLang="ja-JP"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endParaRPr lang="en-US" altLang="ja-JP"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r>
              <a:rPr lang="ja-JP" altLang="en-US"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③花をまぜて団子をつくる　</a:t>
            </a:r>
            <a:endParaRPr kumimoji="1" lang="ja-JP" altLang="en-US"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p:txBody>
      </p:sp>
      <p:pic>
        <p:nvPicPr>
          <p:cNvPr id="2050" name="Picture 2" descr="三色団子のイラスト">
            <a:extLst>
              <a:ext uri="{FF2B5EF4-FFF2-40B4-BE49-F238E27FC236}">
                <a16:creationId xmlns:a16="http://schemas.microsoft.com/office/drawing/2014/main" id="{B8698F4E-7BC1-AE6C-3104-891287CDF2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37330" y="1927517"/>
            <a:ext cx="2055421" cy="19577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17699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A8FE2A-D995-0197-452C-D51B41428066}"/>
            </a:ext>
          </a:extLst>
        </p:cNvPr>
        <p:cNvGrpSpPr/>
        <p:nvPr/>
      </p:nvGrpSpPr>
      <p:grpSpPr>
        <a:xfrm>
          <a:off x="0" y="0"/>
          <a:ext cx="0" cy="0"/>
          <a:chOff x="0" y="0"/>
          <a:chExt cx="0" cy="0"/>
        </a:xfrm>
      </p:grpSpPr>
      <p:pic>
        <p:nvPicPr>
          <p:cNvPr id="3" name="図 2" descr="背景パターン&#10;&#10;自動的に生成された説明">
            <a:extLst>
              <a:ext uri="{FF2B5EF4-FFF2-40B4-BE49-F238E27FC236}">
                <a16:creationId xmlns:a16="http://schemas.microsoft.com/office/drawing/2014/main" id="{F3E172F3-9A47-9591-FDCD-6EC08029B5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252" y="0"/>
            <a:ext cx="12712504" cy="6961543"/>
          </a:xfrm>
          <a:prstGeom prst="rect">
            <a:avLst/>
          </a:prstGeom>
        </p:spPr>
      </p:pic>
      <p:sp>
        <p:nvSpPr>
          <p:cNvPr id="8" name="テキスト ボックス 7">
            <a:extLst>
              <a:ext uri="{FF2B5EF4-FFF2-40B4-BE49-F238E27FC236}">
                <a16:creationId xmlns:a16="http://schemas.microsoft.com/office/drawing/2014/main" id="{972DDA7B-C8BF-068B-2A2D-A51D00BB2CE8}"/>
              </a:ext>
            </a:extLst>
          </p:cNvPr>
          <p:cNvSpPr txBox="1"/>
          <p:nvPr/>
        </p:nvSpPr>
        <p:spPr>
          <a:xfrm>
            <a:off x="4642337" y="629043"/>
            <a:ext cx="2907325" cy="769441"/>
          </a:xfrm>
          <a:prstGeom prst="rect">
            <a:avLst/>
          </a:prstGeom>
          <a:noFill/>
        </p:spPr>
        <p:txBody>
          <a:bodyPr wrap="square" rtlCol="0">
            <a:spAutoFit/>
          </a:bodyPr>
          <a:lstStyle/>
          <a:p>
            <a:pPr algn="ctr"/>
            <a:r>
              <a:rPr kumimoji="1" lang="ja-JP" altLang="en-US" sz="4400" dirty="0">
                <a:ln w="0"/>
                <a:solidFill>
                  <a:srgbClr val="FFFF00"/>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答え　②　</a:t>
            </a:r>
          </a:p>
        </p:txBody>
      </p:sp>
      <p:sp>
        <p:nvSpPr>
          <p:cNvPr id="11" name="テキスト ボックス 10">
            <a:extLst>
              <a:ext uri="{FF2B5EF4-FFF2-40B4-BE49-F238E27FC236}">
                <a16:creationId xmlns:a16="http://schemas.microsoft.com/office/drawing/2014/main" id="{E37DC20B-E469-4748-48FC-900D391DFAA2}"/>
              </a:ext>
            </a:extLst>
          </p:cNvPr>
          <p:cNvSpPr txBox="1"/>
          <p:nvPr/>
        </p:nvSpPr>
        <p:spPr>
          <a:xfrm>
            <a:off x="567396" y="1734195"/>
            <a:ext cx="11057206" cy="1360697"/>
          </a:xfrm>
          <a:prstGeom prst="rect">
            <a:avLst/>
          </a:prstGeom>
          <a:noFill/>
        </p:spPr>
        <p:txBody>
          <a:bodyPr wrap="square" rtlCol="0">
            <a:noAutofit/>
          </a:bodyPr>
          <a:lstStyle/>
          <a:p>
            <a:pPr>
              <a:lnSpc>
                <a:spcPts val="4000"/>
              </a:lnSpc>
            </a:pPr>
            <a:r>
              <a:rPr kumimoji="1" lang="ja-JP" altLang="en-US"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美しい花をながめて、風流に詩や俳句などを作るより、花見団子を食べるほうが良いということ。</a:t>
            </a:r>
            <a:endParaRPr kumimoji="1" lang="en-US" altLang="ja-JP"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p:txBody>
      </p:sp>
      <p:pic>
        <p:nvPicPr>
          <p:cNvPr id="2050" name="Picture 2">
            <a:extLst>
              <a:ext uri="{FF2B5EF4-FFF2-40B4-BE49-F238E27FC236}">
                <a16:creationId xmlns:a16="http://schemas.microsoft.com/office/drawing/2014/main" id="{B7EB3622-A7FC-0419-DA8A-8534DA086E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5999" y="3094892"/>
            <a:ext cx="2852737" cy="300037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47DE0DE6-2601-7DD5-A25D-DFA574EEF6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7227" y="3149696"/>
            <a:ext cx="3090867" cy="29455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65424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894554-F346-422E-06FE-01B1C061EF7A}"/>
            </a:ext>
          </a:extLst>
        </p:cNvPr>
        <p:cNvGrpSpPr/>
        <p:nvPr/>
      </p:nvGrpSpPr>
      <p:grpSpPr>
        <a:xfrm>
          <a:off x="0" y="0"/>
          <a:ext cx="0" cy="0"/>
          <a:chOff x="0" y="0"/>
          <a:chExt cx="0" cy="0"/>
        </a:xfrm>
      </p:grpSpPr>
      <p:pic>
        <p:nvPicPr>
          <p:cNvPr id="4" name="図 3" descr="背景パターン&#10;&#10;自動的に生成された説明">
            <a:extLst>
              <a:ext uri="{FF2B5EF4-FFF2-40B4-BE49-F238E27FC236}">
                <a16:creationId xmlns:a16="http://schemas.microsoft.com/office/drawing/2014/main" id="{6CD1633B-60C4-5C1C-1626-FC8A6B0496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252" y="0"/>
            <a:ext cx="12712504" cy="6961543"/>
          </a:xfrm>
          <a:prstGeom prst="rect">
            <a:avLst/>
          </a:prstGeom>
        </p:spPr>
      </p:pic>
      <p:sp>
        <p:nvSpPr>
          <p:cNvPr id="2" name="テキスト ボックス 1">
            <a:extLst>
              <a:ext uri="{FF2B5EF4-FFF2-40B4-BE49-F238E27FC236}">
                <a16:creationId xmlns:a16="http://schemas.microsoft.com/office/drawing/2014/main" id="{AF6B7447-0E44-459C-2D87-5EC062AE5BFC}"/>
              </a:ext>
            </a:extLst>
          </p:cNvPr>
          <p:cNvSpPr txBox="1"/>
          <p:nvPr/>
        </p:nvSpPr>
        <p:spPr>
          <a:xfrm>
            <a:off x="1059765" y="522281"/>
            <a:ext cx="1659988" cy="646331"/>
          </a:xfrm>
          <a:prstGeom prst="rect">
            <a:avLst/>
          </a:prstGeom>
          <a:noFill/>
        </p:spPr>
        <p:txBody>
          <a:bodyPr wrap="square" rtlCol="0">
            <a:spAutoFit/>
          </a:bodyPr>
          <a:lstStyle/>
          <a:p>
            <a:r>
              <a:rPr lang="ja-JP" altLang="en-US"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第４問</a:t>
            </a:r>
            <a:r>
              <a:rPr kumimoji="1" lang="ja-JP" altLang="en-US"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　</a:t>
            </a:r>
          </a:p>
        </p:txBody>
      </p:sp>
      <p:sp>
        <p:nvSpPr>
          <p:cNvPr id="3" name="テキスト ボックス 2">
            <a:extLst>
              <a:ext uri="{FF2B5EF4-FFF2-40B4-BE49-F238E27FC236}">
                <a16:creationId xmlns:a16="http://schemas.microsoft.com/office/drawing/2014/main" id="{89D7F855-3B48-23C3-4895-4EE14FD68EC9}"/>
              </a:ext>
            </a:extLst>
          </p:cNvPr>
          <p:cNvSpPr txBox="1"/>
          <p:nvPr/>
        </p:nvSpPr>
        <p:spPr>
          <a:xfrm>
            <a:off x="634997" y="1329443"/>
            <a:ext cx="10921999" cy="1077218"/>
          </a:xfrm>
          <a:prstGeom prst="rect">
            <a:avLst/>
          </a:prstGeom>
          <a:noFill/>
        </p:spPr>
        <p:txBody>
          <a:bodyPr wrap="square" rtlCol="0">
            <a:spAutoFit/>
          </a:bodyPr>
          <a:lstStyle/>
          <a:p>
            <a:r>
              <a:rPr kumimoji="1" lang="ja-JP" altLang="en-US"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イギリスのことわざで、「朝の○○は金」、○○にはいる言葉は何でしょう？</a:t>
            </a:r>
          </a:p>
        </p:txBody>
      </p:sp>
      <p:sp>
        <p:nvSpPr>
          <p:cNvPr id="6" name="テキスト ボックス 5">
            <a:extLst>
              <a:ext uri="{FF2B5EF4-FFF2-40B4-BE49-F238E27FC236}">
                <a16:creationId xmlns:a16="http://schemas.microsoft.com/office/drawing/2014/main" id="{C4574B7B-24C6-1771-E9CA-0D10FABA9515}"/>
              </a:ext>
            </a:extLst>
          </p:cNvPr>
          <p:cNvSpPr txBox="1"/>
          <p:nvPr/>
        </p:nvSpPr>
        <p:spPr>
          <a:xfrm>
            <a:off x="4400716" y="2715885"/>
            <a:ext cx="1962450" cy="2862322"/>
          </a:xfrm>
          <a:prstGeom prst="rect">
            <a:avLst/>
          </a:prstGeom>
          <a:noFill/>
        </p:spPr>
        <p:txBody>
          <a:bodyPr wrap="square" rtlCol="0">
            <a:spAutoFit/>
          </a:bodyPr>
          <a:lstStyle/>
          <a:p>
            <a:r>
              <a:rPr kumimoji="1" lang="ja-JP" altLang="en-US"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①牛乳</a:t>
            </a:r>
            <a:endParaRPr lang="en-US" altLang="ja-JP"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endParaRPr lang="en-US" altLang="ja-JP"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r>
              <a:rPr lang="ja-JP" altLang="en-US"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②果物</a:t>
            </a:r>
            <a:endParaRPr lang="en-US" altLang="ja-JP"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endParaRPr lang="en-US" altLang="ja-JP"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r>
              <a:rPr lang="ja-JP" altLang="en-US"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③野菜</a:t>
            </a:r>
            <a:endParaRPr kumimoji="1" lang="ja-JP" altLang="en-US"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p:txBody>
      </p:sp>
      <p:pic>
        <p:nvPicPr>
          <p:cNvPr id="1026" name="Picture 2" descr="コップに入った牛乳のイラスト">
            <a:extLst>
              <a:ext uri="{FF2B5EF4-FFF2-40B4-BE49-F238E27FC236}">
                <a16:creationId xmlns:a16="http://schemas.microsoft.com/office/drawing/2014/main" id="{7A3F3C40-94FB-45A6-2CE0-40EBA35611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1351" y="2160631"/>
            <a:ext cx="1207928" cy="132014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フルーツバスケットのイラスト「カゴに盛られた果物」">
            <a:extLst>
              <a:ext uri="{FF2B5EF4-FFF2-40B4-BE49-F238E27FC236}">
                <a16:creationId xmlns:a16="http://schemas.microsoft.com/office/drawing/2014/main" id="{1B8124B9-1C0F-0465-FAAC-BB4354C2428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96675" y="3404021"/>
            <a:ext cx="1497281" cy="148605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野菜のイラスト「カゴに盛られた野菜」">
            <a:extLst>
              <a:ext uri="{FF2B5EF4-FFF2-40B4-BE49-F238E27FC236}">
                <a16:creationId xmlns:a16="http://schemas.microsoft.com/office/drawing/2014/main" id="{381B389D-5807-3DED-64C9-0197BB73196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04401" y="4771265"/>
            <a:ext cx="1962450" cy="12795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57258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788F28-DADE-0E99-6CF5-4BDCBC56143E}"/>
            </a:ext>
          </a:extLst>
        </p:cNvPr>
        <p:cNvGrpSpPr/>
        <p:nvPr/>
      </p:nvGrpSpPr>
      <p:grpSpPr>
        <a:xfrm>
          <a:off x="0" y="0"/>
          <a:ext cx="0" cy="0"/>
          <a:chOff x="0" y="0"/>
          <a:chExt cx="0" cy="0"/>
        </a:xfrm>
      </p:grpSpPr>
      <p:pic>
        <p:nvPicPr>
          <p:cNvPr id="3" name="図 2" descr="背景パターン&#10;&#10;自動的に生成された説明">
            <a:extLst>
              <a:ext uri="{FF2B5EF4-FFF2-40B4-BE49-F238E27FC236}">
                <a16:creationId xmlns:a16="http://schemas.microsoft.com/office/drawing/2014/main" id="{551EC4DA-1684-8D94-A849-0F2E208E3B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956" y="27296"/>
            <a:ext cx="12712504" cy="6961543"/>
          </a:xfrm>
          <a:prstGeom prst="rect">
            <a:avLst/>
          </a:prstGeom>
        </p:spPr>
      </p:pic>
      <p:sp>
        <p:nvSpPr>
          <p:cNvPr id="8" name="テキスト ボックス 7">
            <a:extLst>
              <a:ext uri="{FF2B5EF4-FFF2-40B4-BE49-F238E27FC236}">
                <a16:creationId xmlns:a16="http://schemas.microsoft.com/office/drawing/2014/main" id="{E04F552C-43DE-4D07-FF3A-E81C090F139B}"/>
              </a:ext>
            </a:extLst>
          </p:cNvPr>
          <p:cNvSpPr txBox="1"/>
          <p:nvPr/>
        </p:nvSpPr>
        <p:spPr>
          <a:xfrm>
            <a:off x="4642337" y="629043"/>
            <a:ext cx="2907325" cy="769441"/>
          </a:xfrm>
          <a:prstGeom prst="rect">
            <a:avLst/>
          </a:prstGeom>
          <a:noFill/>
        </p:spPr>
        <p:txBody>
          <a:bodyPr wrap="square" rtlCol="0">
            <a:spAutoFit/>
          </a:bodyPr>
          <a:lstStyle/>
          <a:p>
            <a:pPr algn="ctr"/>
            <a:r>
              <a:rPr kumimoji="1" lang="ja-JP" altLang="en-US" sz="4400" dirty="0">
                <a:ln w="0"/>
                <a:solidFill>
                  <a:srgbClr val="FFFF00"/>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答え　②　</a:t>
            </a:r>
          </a:p>
        </p:txBody>
      </p:sp>
      <p:sp>
        <p:nvSpPr>
          <p:cNvPr id="11" name="テキスト ボックス 10">
            <a:extLst>
              <a:ext uri="{FF2B5EF4-FFF2-40B4-BE49-F238E27FC236}">
                <a16:creationId xmlns:a16="http://schemas.microsoft.com/office/drawing/2014/main" id="{09720048-6307-878A-7B35-13A04B245F52}"/>
              </a:ext>
            </a:extLst>
          </p:cNvPr>
          <p:cNvSpPr txBox="1"/>
          <p:nvPr/>
        </p:nvSpPr>
        <p:spPr>
          <a:xfrm>
            <a:off x="389266" y="1625618"/>
            <a:ext cx="11057206" cy="2964414"/>
          </a:xfrm>
          <a:prstGeom prst="rect">
            <a:avLst/>
          </a:prstGeom>
          <a:noFill/>
        </p:spPr>
        <p:txBody>
          <a:bodyPr wrap="square" rtlCol="0">
            <a:noAutofit/>
          </a:bodyPr>
          <a:lstStyle/>
          <a:p>
            <a:pPr>
              <a:lnSpc>
                <a:spcPts val="4000"/>
              </a:lnSpc>
            </a:pPr>
            <a:r>
              <a:rPr kumimoji="1" lang="ja-JP" altLang="en-US"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果物の糖分はすばやく体に吸収され、体を目覚めさせるので「金」といわれます。</a:t>
            </a:r>
            <a:endParaRPr kumimoji="1" lang="en-US" altLang="ja-JP"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pPr>
              <a:lnSpc>
                <a:spcPts val="4000"/>
              </a:lnSpc>
            </a:pPr>
            <a:r>
              <a:rPr kumimoji="1" lang="ja-JP" altLang="en-US"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また、果物にはビタミン</a:t>
            </a:r>
            <a:r>
              <a:rPr kumimoji="1" lang="en-US" altLang="ja-JP"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C</a:t>
            </a:r>
            <a:r>
              <a:rPr lang="ja-JP" altLang="en-US"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が</a:t>
            </a:r>
            <a:r>
              <a:rPr kumimoji="1" lang="ja-JP" altLang="en-US"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多く疲れをとります。</a:t>
            </a:r>
            <a:r>
              <a:rPr lang="ja-JP" altLang="en-US"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さらに、</a:t>
            </a:r>
            <a:r>
              <a:rPr kumimoji="1" lang="ja-JP" altLang="en-US"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食物繊維を</a:t>
            </a:r>
            <a:r>
              <a:rPr lang="ja-JP" altLang="en-US"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たっぷり</a:t>
            </a:r>
            <a:r>
              <a:rPr kumimoji="1" lang="ja-JP" altLang="en-US"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含むものが多いので、消化の点からみても午前中に食べるのが、一番体にやさしいと言えます</a:t>
            </a:r>
            <a:r>
              <a:rPr kumimoji="1" lang="ja-JP" altLang="en-US"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a:t>
            </a:r>
            <a:endParaRPr kumimoji="1" lang="en-US" altLang="ja-JP"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p:txBody>
      </p:sp>
      <p:pic>
        <p:nvPicPr>
          <p:cNvPr id="3074" name="Picture 2">
            <a:extLst>
              <a:ext uri="{FF2B5EF4-FFF2-40B4-BE49-F238E27FC236}">
                <a16:creationId xmlns:a16="http://schemas.microsoft.com/office/drawing/2014/main" id="{81FCE52A-421F-7771-CB39-10641A709A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0031" y="4097186"/>
            <a:ext cx="2289664" cy="22703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0690066"/>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656</TotalTime>
  <Words>572</Words>
  <Application>Microsoft Office PowerPoint</Application>
  <PresentationFormat>ワイド画面</PresentationFormat>
  <Paragraphs>51</Paragraphs>
  <Slides>11</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11</vt:i4>
      </vt:variant>
    </vt:vector>
  </HeadingPairs>
  <TitlesOfParts>
    <vt:vector size="16" baseType="lpstr">
      <vt:lpstr>HGS創英角ﾎﾟｯﾌﾟ体</vt:lpstr>
      <vt:lpstr>游ゴシック</vt:lpstr>
      <vt:lpstr>游ゴシック Light</vt:lpstr>
      <vt:lpstr>Arial</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SHOKUIKU3</dc:creator>
  <cp:lastModifiedBy>SHOKUIKU2</cp:lastModifiedBy>
  <cp:revision>32</cp:revision>
  <dcterms:created xsi:type="dcterms:W3CDTF">2024-02-13T02:30:19Z</dcterms:created>
  <dcterms:modified xsi:type="dcterms:W3CDTF">2024-08-26T02:11:12Z</dcterms:modified>
</cp:coreProperties>
</file>