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2" r:id="rId3"/>
    <p:sldId id="261" r:id="rId4"/>
    <p:sldId id="288" r:id="rId5"/>
    <p:sldId id="289" r:id="rId6"/>
    <p:sldId id="284" r:id="rId7"/>
    <p:sldId id="285" r:id="rId8"/>
    <p:sldId id="290" r:id="rId9"/>
    <p:sldId id="291" r:id="rId10"/>
    <p:sldId id="292" r:id="rId11"/>
    <p:sldId id="2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21E"/>
    <a:srgbClr val="FF5D5D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FCCF5-1096-DF65-4FE8-F92C42495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AA72EA-F41B-EB8B-D0D5-C19B1A34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9EB720-9995-2B57-A305-B9F51FAD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209F3C-2DE3-E0DF-3C01-7CC0EFD1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3B98E0-375E-5906-45AB-CE29500A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47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AE093-1EF8-8315-FAD4-4FF8BBFB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E37675-C66D-23AA-4B69-0B73C7B1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20CBC7-9BE6-36E9-E749-CE3BEDC2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D70766-808F-1DD4-66DC-D03D3011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AF389-2CFA-5797-DE84-DB6CC0EA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6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47110FA-2943-DB6D-F7BF-6488B0FCD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C9F36F-710E-31AF-7B0D-54F63A4E0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00F79C-ECB8-8876-7151-4CA6A4A1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E1C04-7EC4-A413-5E85-E18FE1EA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4A3E4A-3046-57E7-209B-AFF2E38D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1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CD7690-3D64-4CBA-C3F0-5D24E473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C076D-17A2-AF1C-F3BB-FE376FB71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EBEB59-79B6-62D6-EF21-911E922A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D0CC57-BA3A-6AB7-59F0-8CE7C26E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3D9C6F-DD51-9AEE-C887-514C44F4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8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A8F6AE-5A11-D0F2-D26D-5E1BBEF8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1CFDE8-CC81-38B1-1706-4AB44929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E8FD12-8109-B7AA-DACC-89F1643A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E80D6-B463-21C1-564D-FDEEFDB5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B27558-93BB-6693-CC2D-25A82D9F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59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790859-813D-C347-89DA-CE1CEDCC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EDC04-EF8C-B27E-FE45-1818AE834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CAC13E-7FD8-B91D-8E3C-CEC5EAD1A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1F7C60-A03D-C236-FD67-D076E515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A177E91-E367-A6B6-256B-4746A860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D9ADCD-5885-7BDA-8314-CA4E7C01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2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07B5F4-C34E-0AC4-AB44-CA5D3DEC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06CB68-E1EB-86AA-DC26-635C599C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F7B09F-0E32-5939-DAA5-1A5BEC96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49E01BB-CF8B-26D0-F322-389EF406A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C59F61A-3CFF-83D7-6FB8-D5CAACDDF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69EBE43-E12C-56E5-80BA-54E0854B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228FFA2-8570-C363-A88F-21C3B41B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5F6D07-C3A6-F1E2-D864-16513CD4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5DFCD-A53F-A24C-0F48-04E1C7BF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EA066B-2650-59E6-A8B8-D8579B1E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6FE625-57B4-C51A-0BE0-ABBCB1ED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AF4D52-1063-AC92-BE6A-077C364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00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2C496F1-3398-0C83-533F-5E07A7D8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1D3224-99AB-561F-00E2-6C66AA72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65327-8CC6-2C7C-DDEE-EA2BA637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54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55B070-0E54-2998-A5EB-227B80B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A449D3-681E-CA0A-5464-E35F9934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7AC362C-216F-6C8D-4334-06F2D2821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385618-22ED-7D8A-83F8-EE9DEABD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CB4BD5-91ED-8206-C97E-E4542C71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52C3AC-3C13-3642-9386-8E8638B1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42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10F42-46E4-9498-B4CA-0A8BCA6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E16DD36-C8F7-7B33-F430-BBBAFD227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47F056-B037-14B7-DC8B-336A98E9A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96CBD9-60F4-CEE6-DA80-88D55E1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11CB5-476B-C18B-3944-6652ADE2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79B33F-04E6-6147-3866-6FA8F82B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53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A74BB0-E652-C897-EE83-47B3F05F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AB3AED-52F9-1587-B9AE-CA319453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EDA5EC-CCAC-2FD3-ABF6-61F54B59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3B32B-3649-4657-9C18-313958568760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1A7324-9172-40AB-9C41-64662B006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01E706-42E8-6E2A-121D-C569BBC86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自動的に生成された説明">
            <a:extLst>
              <a:ext uri="{FF2B5EF4-FFF2-40B4-BE49-F238E27FC236}">
                <a16:creationId xmlns:a16="http://schemas.microsoft.com/office/drawing/2014/main" id="{7C96DFC7-DAEF-42AA-CB26-CA1A9E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00" y="0"/>
            <a:ext cx="12712504" cy="69615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DC5F98-1572-FBF2-14F3-FE63FDD308B0}"/>
              </a:ext>
            </a:extLst>
          </p:cNvPr>
          <p:cNvSpPr txBox="1"/>
          <p:nvPr/>
        </p:nvSpPr>
        <p:spPr>
          <a:xfrm>
            <a:off x="1390357" y="1182549"/>
            <a:ext cx="94112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食べ物クイズ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E00E61-B96A-6BA5-BEF9-90425178C530}"/>
              </a:ext>
            </a:extLst>
          </p:cNvPr>
          <p:cNvSpPr txBox="1"/>
          <p:nvPr/>
        </p:nvSpPr>
        <p:spPr>
          <a:xfrm>
            <a:off x="4937760" y="3428682"/>
            <a:ext cx="701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～キノコ類編～（全○問）</a:t>
            </a:r>
            <a:r>
              <a:rPr kumimoji="1"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pic>
        <p:nvPicPr>
          <p:cNvPr id="1026" name="Picture 2" descr="しいたけのイラスト（茸）">
            <a:extLst>
              <a:ext uri="{FF2B5EF4-FFF2-40B4-BE49-F238E27FC236}">
                <a16:creationId xmlns:a16="http://schemas.microsoft.com/office/drawing/2014/main" id="{E82E1810-3B3A-9131-3870-21F8B45F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8" y="4050906"/>
            <a:ext cx="1899274" cy="15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マイタケのイラスト（茸）">
            <a:extLst>
              <a:ext uri="{FF2B5EF4-FFF2-40B4-BE49-F238E27FC236}">
                <a16:creationId xmlns:a16="http://schemas.microsoft.com/office/drawing/2014/main" id="{F0E14D1D-B1F3-F9CA-90B5-0209B34A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482">
            <a:off x="2679614" y="3583344"/>
            <a:ext cx="2085388" cy="19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9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04E02-F505-6F07-4B73-EB67620E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9C5660C0-276F-B319-BDC1-37A7E3CB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7B45B-033F-1CEF-56AF-932B6B578333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第５問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193629-D9C0-FD12-11DA-BFEA39AB290A}"/>
              </a:ext>
            </a:extLst>
          </p:cNvPr>
          <p:cNvSpPr txBox="1"/>
          <p:nvPr/>
        </p:nvSpPr>
        <p:spPr>
          <a:xfrm>
            <a:off x="650222" y="1346070"/>
            <a:ext cx="1154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きのこの特徴は、次の内どれでしょうか？</a:t>
            </a:r>
            <a:endParaRPr kumimoji="1" lang="ja-JP" alt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5DA354-9F65-8DFC-AF58-730A62726AE5}"/>
              </a:ext>
            </a:extLst>
          </p:cNvPr>
          <p:cNvSpPr txBox="1"/>
          <p:nvPr/>
        </p:nvSpPr>
        <p:spPr>
          <a:xfrm>
            <a:off x="2172009" y="2691527"/>
            <a:ext cx="6808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①脂肪が多く、満腹感がある。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②食物繊維が多く、エネルギーが低い。</a:t>
            </a:r>
            <a:endParaRPr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③消化が良く、ビタミン</a:t>
            </a:r>
            <a:r>
              <a:rPr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が多い。</a:t>
            </a:r>
            <a:endParaRPr kumimoji="1" lang="ja-JP" alt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074" name="Picture 2" descr="まいたけ｜商用可フリー画像・背景透過">
            <a:extLst>
              <a:ext uri="{FF2B5EF4-FFF2-40B4-BE49-F238E27FC236}">
                <a16:creationId xmlns:a16="http://schemas.microsoft.com/office/drawing/2014/main" id="{7B879C5B-5276-0DFB-4D18-B83F422F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85" y="895703"/>
            <a:ext cx="3068150" cy="19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1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A8FD-5203-6143-D31B-6DB574B4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A90E8973-B33F-549E-FDFF-941ED630D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55705B-DDB4-C6A5-F0A5-B0ED99D3308E}"/>
              </a:ext>
            </a:extLst>
          </p:cNvPr>
          <p:cNvSpPr txBox="1"/>
          <p:nvPr/>
        </p:nvSpPr>
        <p:spPr>
          <a:xfrm>
            <a:off x="3524566" y="885914"/>
            <a:ext cx="489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EB7B1-2425-BBC1-27B1-B66438A84637}"/>
              </a:ext>
            </a:extLst>
          </p:cNvPr>
          <p:cNvSpPr txBox="1"/>
          <p:nvPr/>
        </p:nvSpPr>
        <p:spPr>
          <a:xfrm>
            <a:off x="828652" y="2279177"/>
            <a:ext cx="11057206" cy="30298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食物繊維が多く、エネルギーが少ないので、太りすぎを予防します。また、体内の余分な脂肪を外に出す働きがあるので、生活習慣病の予防にもなります。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どの食べものでもそうですが、食べすぎるとお腹をこわすことがあります。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10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第１問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627932" y="1423197"/>
            <a:ext cx="12185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きのこの中でもしいたけは、食物繊維が豊富でノンカロリー。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最近の研究では免疫力を高める効果もあることがわかりました。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また、カルシウムの吸収を助けるビタミンＤのもとになる成分も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あります。さて、その成分はあることをするとビタミンＤに変身する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のですが、それはどんなことでしょう？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804706" y="3898502"/>
            <a:ext cx="28641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①水で洗う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②日光で干す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③煮る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4098" name="Picture 2" descr="しいたけ｜商用可フリー画像・背景透過">
            <a:extLst>
              <a:ext uri="{FF2B5EF4-FFF2-40B4-BE49-F238E27FC236}">
                <a16:creationId xmlns:a16="http://schemas.microsoft.com/office/drawing/2014/main" id="{D7D758F2-3203-7417-2C8D-7DB142CC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52" y="3669966"/>
            <a:ext cx="2258568" cy="23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1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3498120" y="659102"/>
            <a:ext cx="4890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325464" y="2125913"/>
            <a:ext cx="11866536" cy="4386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しいたけに含まれるエルゴステロールは、紫外線を浴びると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ビタミンＤになります。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最近の干ししいたけは、電気乾燥が多くなっているため、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べる前に３０分から１時間くらい天日に干すのがよいでしょう。また、干ししいたけを水でもどす理想的な温度は氷温（０℃）ですが、家庭では冷蔵庫の中でもどすのがベストです。甘味とうま味が増します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9EE446-0410-8F5F-EF05-BB84745D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275" y="401984"/>
            <a:ext cx="1610569" cy="16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しいたけ（乾）｜商用可フリー画像・背景透過">
            <a:extLst>
              <a:ext uri="{FF2B5EF4-FFF2-40B4-BE49-F238E27FC236}">
                <a16:creationId xmlns:a16="http://schemas.microsoft.com/office/drawing/2014/main" id="{5081DC74-0AEE-B171-28A4-4BAD7F0B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20" y="556254"/>
            <a:ext cx="1905071" cy="13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5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8B10A-4F08-A597-3809-72CDDA19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95146BDC-E8F5-390B-F79B-82CB2EC1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7E7945-F8C6-D03A-7092-D586136BD2FE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第２問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4772D4-B58D-1AF9-176F-E2812A64D0D6}"/>
              </a:ext>
            </a:extLst>
          </p:cNvPr>
          <p:cNvSpPr txBox="1"/>
          <p:nvPr/>
        </p:nvSpPr>
        <p:spPr>
          <a:xfrm>
            <a:off x="483967" y="1341254"/>
            <a:ext cx="1122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秋は、きのこの美味しい季節ですね。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干ししいたけには、うま味成分があります。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では、そのうま味成分は何というでしょう</a:t>
            </a:r>
            <a:r>
              <a:rPr kumimoji="1"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?</a:t>
            </a:r>
            <a:endParaRPr kumimoji="1" lang="ja-JP" alt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7B56B7-287C-DA3A-2333-D8788D4236FE}"/>
              </a:ext>
            </a:extLst>
          </p:cNvPr>
          <p:cNvSpPr txBox="1"/>
          <p:nvPr/>
        </p:nvSpPr>
        <p:spPr>
          <a:xfrm>
            <a:off x="4466980" y="3268265"/>
            <a:ext cx="32580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①グアニル酸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②イノシン酸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③グルタミン酸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6" name="Picture 4" descr="しいたけ（乾）｜商用可フリー画像・背景透過">
            <a:extLst>
              <a:ext uri="{FF2B5EF4-FFF2-40B4-BE49-F238E27FC236}">
                <a16:creationId xmlns:a16="http://schemas.microsoft.com/office/drawing/2014/main" id="{298855EC-7C77-F0B0-503C-3DD20B90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57" y="752316"/>
            <a:ext cx="3234378" cy="22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DE78-61AB-5D8C-4A32-FC7AE1A7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49EB7DD9-4B5C-E3A2-B38E-71E299EC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7BB973-1280-3467-BF4A-082897CCF9EC}"/>
              </a:ext>
            </a:extLst>
          </p:cNvPr>
          <p:cNvSpPr txBox="1"/>
          <p:nvPr/>
        </p:nvSpPr>
        <p:spPr>
          <a:xfrm>
            <a:off x="3650565" y="600907"/>
            <a:ext cx="489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①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92D3C0-8306-E3C9-B414-6EC14C81B887}"/>
              </a:ext>
            </a:extLst>
          </p:cNvPr>
          <p:cNvSpPr txBox="1"/>
          <p:nvPr/>
        </p:nvSpPr>
        <p:spPr>
          <a:xfrm>
            <a:off x="567396" y="1752334"/>
            <a:ext cx="11057206" cy="4044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干ししいたけのうま味成分は、グアニル酸。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干ししいたけは、うま味が濃く、煮物やつくだ煮に使用されます。戻し汁にも、うま味があるので、だしとして使用します。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イノシン酸はかつお節、グルタミン酸はこんぶなどに含まれるうま味成分です。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48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04E02-F505-6F07-4B73-EB67620E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9C5660C0-276F-B319-BDC1-37A7E3CB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7B45B-033F-1CEF-56AF-932B6B578333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第３問</a:t>
            </a:r>
            <a:r>
              <a:rPr kumimoji="1" lang="ja-JP" altLang="en-US" sz="3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193629-D9C0-FD12-11DA-BFEA39AB290A}"/>
              </a:ext>
            </a:extLst>
          </p:cNvPr>
          <p:cNvSpPr txBox="1"/>
          <p:nvPr/>
        </p:nvSpPr>
        <p:spPr>
          <a:xfrm>
            <a:off x="650222" y="1346070"/>
            <a:ext cx="115417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きのこ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</a:t>
            </a:r>
            <a:r>
              <a:rPr kumimoji="1"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つの舞茸（まいたけ）は、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昔は、幻の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きのこ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と呼ばれるほど見つけるのが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難しい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きのこ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と言われていました。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見つけた時に舞い上がって喜んだ事から舞茸という名前が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付けられたそうです。天然の舞茸は、野山で自然に見つけることが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難しかったのですが、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今では、舞茸の栽培ができるようになり全国で栽培されています。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日本で、一番沢山舞茸を生産している都道府県はどこでしょう？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5DA354-9F65-8DFC-AF58-730A62726AE5}"/>
              </a:ext>
            </a:extLst>
          </p:cNvPr>
          <p:cNvSpPr txBox="1"/>
          <p:nvPr/>
        </p:nvSpPr>
        <p:spPr>
          <a:xfrm>
            <a:off x="1489621" y="5258934"/>
            <a:ext cx="857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沖縄県　　　②京都府　　　③新潟県</a:t>
            </a:r>
            <a:endParaRPr kumimoji="1" lang="ja-JP" alt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074" name="Picture 2" descr="まいたけ｜商用可フリー画像・背景透過">
            <a:extLst>
              <a:ext uri="{FF2B5EF4-FFF2-40B4-BE49-F238E27FC236}">
                <a16:creationId xmlns:a16="http://schemas.microsoft.com/office/drawing/2014/main" id="{7B879C5B-5276-0DFB-4D18-B83F422F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48" y="522281"/>
            <a:ext cx="3068150" cy="19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57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A8FD-5203-6143-D31B-6DB574B4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A90E8973-B33F-549E-FDFF-941ED630D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55705B-DDB4-C6A5-F0A5-B0ED99D3308E}"/>
              </a:ext>
            </a:extLst>
          </p:cNvPr>
          <p:cNvSpPr txBox="1"/>
          <p:nvPr/>
        </p:nvSpPr>
        <p:spPr>
          <a:xfrm>
            <a:off x="3524566" y="885914"/>
            <a:ext cx="489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EB7B1-2425-BBC1-27B1-B66438A84637}"/>
              </a:ext>
            </a:extLst>
          </p:cNvPr>
          <p:cNvSpPr txBox="1"/>
          <p:nvPr/>
        </p:nvSpPr>
        <p:spPr>
          <a:xfrm>
            <a:off x="828652" y="2541269"/>
            <a:ext cx="11057206" cy="3463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雪国まいたけという会社が新潟にあり、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年間約</a:t>
            </a:r>
            <a:r>
              <a:rPr kumimoji="1" lang="en-US" altLang="ja-JP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3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万トン以上生産しています。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en-US" altLang="ja-JP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位の生産量は、静岡県。</a:t>
            </a:r>
            <a:r>
              <a:rPr kumimoji="1" lang="en-US" altLang="ja-JP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3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位の生産量は、福岡県で</a:t>
            </a: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す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08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8B10A-4F08-A597-3809-72CDDA19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95146BDC-E8F5-390B-F79B-82CB2EC1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4" y="-70674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7E7945-F8C6-D03A-7092-D586136BD2FE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第４問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4772D4-B58D-1AF9-176F-E2812A64D0D6}"/>
              </a:ext>
            </a:extLst>
          </p:cNvPr>
          <p:cNvSpPr txBox="1"/>
          <p:nvPr/>
        </p:nvSpPr>
        <p:spPr>
          <a:xfrm>
            <a:off x="483967" y="1341254"/>
            <a:ext cx="1122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次のきのこのうち、人工栽培できないものは、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どれでしょうか？</a:t>
            </a:r>
            <a:endParaRPr kumimoji="1" lang="ja-JP" alt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7B56B7-287C-DA3A-2333-D8788D4236FE}"/>
              </a:ext>
            </a:extLst>
          </p:cNvPr>
          <p:cNvSpPr txBox="1"/>
          <p:nvPr/>
        </p:nvSpPr>
        <p:spPr>
          <a:xfrm>
            <a:off x="3980246" y="2667764"/>
            <a:ext cx="32580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①まいたけ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②ひらたけ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③まつたけ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8" name="Picture 2" descr="写真で見るヒラタケ／平茸／ひらたけ：キノコ／旬の野菜百科">
            <a:extLst>
              <a:ext uri="{FF2B5EF4-FFF2-40B4-BE49-F238E27FC236}">
                <a16:creationId xmlns:a16="http://schemas.microsoft.com/office/drawing/2014/main" id="{FD264330-AF56-66F8-5518-BE0C385B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63" y="3098312"/>
            <a:ext cx="2257929" cy="16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国産松茸(マツタケ)02 | フリー素材ドットコム">
            <a:extLst>
              <a:ext uri="{FF2B5EF4-FFF2-40B4-BE49-F238E27FC236}">
                <a16:creationId xmlns:a16="http://schemas.microsoft.com/office/drawing/2014/main" id="{37F1F7A1-7505-7D73-0903-5762E354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48" y="4113603"/>
            <a:ext cx="2719885" cy="17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関連する画像の詳細をご覧ください。抗癌之王——灰树花的历史沉淀_百科TA说">
            <a:extLst>
              <a:ext uri="{FF2B5EF4-FFF2-40B4-BE49-F238E27FC236}">
                <a16:creationId xmlns:a16="http://schemas.microsoft.com/office/drawing/2014/main" id="{22A1E1EC-70EF-DB46-386D-232667D1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24" y="2020079"/>
            <a:ext cx="2755609" cy="18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8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DE78-61AB-5D8C-4A32-FC7AE1A7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49EB7DD9-4B5C-E3A2-B38E-71E299EC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7BB973-1280-3467-BF4A-082897CCF9EC}"/>
              </a:ext>
            </a:extLst>
          </p:cNvPr>
          <p:cNvSpPr txBox="1"/>
          <p:nvPr/>
        </p:nvSpPr>
        <p:spPr>
          <a:xfrm>
            <a:off x="3650565" y="600907"/>
            <a:ext cx="489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92D3C0-8306-E3C9-B414-6EC14C81B887}"/>
              </a:ext>
            </a:extLst>
          </p:cNvPr>
          <p:cNvSpPr txBox="1"/>
          <p:nvPr/>
        </p:nvSpPr>
        <p:spPr>
          <a:xfrm>
            <a:off x="567396" y="1752334"/>
            <a:ext cx="4869657" cy="4044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まつたけ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の人口栽培は、まだできていません。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ですから、まつたけは、香りも良いしとても高価ですね。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4" descr="国産松茸(マツタケ)02 | フリー素材ドットコム">
            <a:extLst>
              <a:ext uri="{FF2B5EF4-FFF2-40B4-BE49-F238E27FC236}">
                <a16:creationId xmlns:a16="http://schemas.microsoft.com/office/drawing/2014/main" id="{5DC14FF9-6A62-A0E1-FB3E-FFBAB908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63" y="2099843"/>
            <a:ext cx="5581940" cy="35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3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590</Words>
  <Application>Microsoft Office PowerPoint</Application>
  <PresentationFormat>ワイド画面</PresentationFormat>
  <Paragraphs>65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HGS創英角ﾎﾟｯﾌﾟ体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SHOKUIKU3</dc:creator>
  <cp:lastModifiedBy>SHOKUIKU１</cp:lastModifiedBy>
  <cp:revision>29</cp:revision>
  <dcterms:created xsi:type="dcterms:W3CDTF">2024-02-13T02:30:19Z</dcterms:created>
  <dcterms:modified xsi:type="dcterms:W3CDTF">2024-09-03T02:57:07Z</dcterms:modified>
</cp:coreProperties>
</file>